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07" r:id="rId5"/>
    <p:sldMasterId id="2147483717" r:id="rId6"/>
    <p:sldMasterId id="2147483727" r:id="rId7"/>
    <p:sldMasterId id="2147483737" r:id="rId8"/>
  </p:sldMasterIdLst>
  <p:notesMasterIdLst>
    <p:notesMasterId r:id="rId14"/>
  </p:notesMasterIdLst>
  <p:sldIdLst>
    <p:sldId id="256" r:id="rId9"/>
    <p:sldId id="274" r:id="rId10"/>
    <p:sldId id="275" r:id="rId11"/>
    <p:sldId id="276" r:id="rId12"/>
    <p:sldId id="273" r:id="rId1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43" userDrawn="1">
          <p15:clr>
            <a:srgbClr val="A4A3A4"/>
          </p15:clr>
        </p15:guide>
        <p15:guide id="2" orient="horz" pos="197" userDrawn="1">
          <p15:clr>
            <a:srgbClr val="A4A3A4"/>
          </p15:clr>
        </p15:guide>
        <p15:guide id="3" orient="horz" pos="4020" userDrawn="1">
          <p15:clr>
            <a:srgbClr val="A4A3A4"/>
          </p15:clr>
        </p15:guide>
        <p15:guide id="4" orient="horz" pos="663" userDrawn="1">
          <p15:clr>
            <a:srgbClr val="A4A3A4"/>
          </p15:clr>
        </p15:guide>
        <p15:guide id="5" orient="horz" pos="296" userDrawn="1">
          <p15:clr>
            <a:srgbClr val="A4A3A4"/>
          </p15:clr>
        </p15:guide>
        <p15:guide id="6" pos="348" userDrawn="1">
          <p15:clr>
            <a:srgbClr val="A4A3A4"/>
          </p15:clr>
        </p15:guide>
        <p15:guide id="7" pos="7304" userDrawn="1">
          <p15:clr>
            <a:srgbClr val="A4A3A4"/>
          </p15:clr>
        </p15:guide>
        <p15:guide id="8" pos="5473" userDrawn="1">
          <p15:clr>
            <a:srgbClr val="A4A3A4"/>
          </p15:clr>
        </p15:guide>
        <p15:guide id="9" pos="559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053C"/>
    <a:srgbClr val="CE1F5E"/>
    <a:srgbClr val="4B4B4D"/>
    <a:srgbClr val="F0F1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545" autoAdjust="0"/>
    <p:restoredTop sz="94660"/>
  </p:normalViewPr>
  <p:slideViewPr>
    <p:cSldViewPr showGuides="1">
      <p:cViewPr varScale="1">
        <p:scale>
          <a:sx n="116" d="100"/>
          <a:sy n="116" d="100"/>
        </p:scale>
        <p:origin x="132" y="270"/>
      </p:cViewPr>
      <p:guideLst>
        <p:guide orient="horz" pos="943"/>
        <p:guide orient="horz" pos="197"/>
        <p:guide orient="horz" pos="4020"/>
        <p:guide orient="horz" pos="663"/>
        <p:guide orient="horz" pos="296"/>
        <p:guide pos="348"/>
        <p:guide pos="7304"/>
        <p:guide pos="5473"/>
        <p:guide pos="5593"/>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2.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0D62C4-CDB2-4712-8CCA-F90B6B7FF2C3}" type="datetimeFigureOut">
              <a:rPr lang="de-DE" smtClean="0"/>
              <a:pPr/>
              <a:t>16.09.2020</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1847CE-969E-4988-BC95-A364F6CD5850}" type="slidenum">
              <a:rPr lang="de-DE" smtClean="0"/>
              <a:pPr/>
              <a:t>‹Nr.›</a:t>
            </a:fld>
            <a:endParaRPr lang="de-DE"/>
          </a:p>
        </p:txBody>
      </p:sp>
    </p:spTree>
    <p:extLst>
      <p:ext uri="{BB962C8B-B14F-4D97-AF65-F5344CB8AC3E}">
        <p14:creationId xmlns:p14="http://schemas.microsoft.com/office/powerpoint/2010/main" val="3739339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Mit dem </a:t>
            </a:r>
            <a:r>
              <a:rPr lang="de-DE" dirty="0" err="1"/>
              <a:t>Indikatorenbericht</a:t>
            </a:r>
            <a:r>
              <a:rPr lang="de-DE" dirty="0"/>
              <a:t> „Daten zur Umwelt 2017“ gibt das Umweltbundesamt einen umfassenden Überblick über den Umweltzustand, über die Verursacher der Umweltbelastungen und Ansatzpunkte für verbessernde Maßnahmen. Dazu wurden für alle Umweltbereiche insgesamt 50 Indikatoren ausgewählt und soweit vorhanden mit vorliegenden politischen Zielen – beispielsweise aus der deutschen Nachhaltigkeitsstrategie oder auch aus EU-Richtlinien – unterlegt. Daher stellt das System der Umweltindikatoren gleichzeitig eine</a:t>
            </a:r>
          </a:p>
          <a:p>
            <a:r>
              <a:rPr lang="de-DE" dirty="0"/>
              <a:t>Bilanz der Umweltpolitik dar.</a:t>
            </a:r>
          </a:p>
        </p:txBody>
      </p:sp>
      <p:sp>
        <p:nvSpPr>
          <p:cNvPr id="4" name="Foliennummernplatzhalter 3"/>
          <p:cNvSpPr>
            <a:spLocks noGrp="1"/>
          </p:cNvSpPr>
          <p:nvPr>
            <p:ph type="sldNum" sz="quarter" idx="5"/>
          </p:nvPr>
        </p:nvSpPr>
        <p:spPr/>
        <p:txBody>
          <a:bodyPr/>
          <a:lstStyle/>
          <a:p>
            <a:fld id="{091847CE-969E-4988-BC95-A364F6CD5850}" type="slidenum">
              <a:rPr lang="de-DE" smtClean="0"/>
              <a:pPr/>
              <a:t>2</a:t>
            </a:fld>
            <a:endParaRPr lang="de-DE"/>
          </a:p>
        </p:txBody>
      </p:sp>
    </p:spTree>
    <p:extLst>
      <p:ext uri="{BB962C8B-B14F-4D97-AF65-F5344CB8AC3E}">
        <p14:creationId xmlns:p14="http://schemas.microsoft.com/office/powerpoint/2010/main" val="2084009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Mit dem </a:t>
            </a:r>
            <a:r>
              <a:rPr lang="de-DE" dirty="0" err="1"/>
              <a:t>Indikatorenbericht</a:t>
            </a:r>
            <a:r>
              <a:rPr lang="de-DE" dirty="0"/>
              <a:t> „Daten zur Umwelt 2017“ gibt das Umweltbundesamt einen umfassenden Überblick über den Umweltzustand, über die Verursacher der Umweltbelastungen und Ansatzpunkte für verbessernde Maßnahmen. Dazu wurden für alle Umweltbereiche insgesamt 50 Indikatoren ausgewählt und soweit vorhanden mit vorliegenden politischen Zielen – beispielsweise aus der deutschen Nachhaltigkeitsstrategie oder auch aus EU-Richtlinien – unterlegt. Daher stellt das System der Umweltindikatoren gleichzeitig eine</a:t>
            </a:r>
          </a:p>
          <a:p>
            <a:r>
              <a:rPr lang="de-DE" dirty="0"/>
              <a:t>Bilanz der Umweltpolitik dar.</a:t>
            </a:r>
          </a:p>
        </p:txBody>
      </p:sp>
      <p:sp>
        <p:nvSpPr>
          <p:cNvPr id="4" name="Foliennummernplatzhalter 3"/>
          <p:cNvSpPr>
            <a:spLocks noGrp="1"/>
          </p:cNvSpPr>
          <p:nvPr>
            <p:ph type="sldNum" sz="quarter" idx="5"/>
          </p:nvPr>
        </p:nvSpPr>
        <p:spPr/>
        <p:txBody>
          <a:bodyPr/>
          <a:lstStyle/>
          <a:p>
            <a:fld id="{091847CE-969E-4988-BC95-A364F6CD5850}" type="slidenum">
              <a:rPr lang="de-DE" smtClean="0"/>
              <a:pPr/>
              <a:t>3</a:t>
            </a:fld>
            <a:endParaRPr lang="de-DE"/>
          </a:p>
        </p:txBody>
      </p:sp>
    </p:spTree>
    <p:extLst>
      <p:ext uri="{BB962C8B-B14F-4D97-AF65-F5344CB8AC3E}">
        <p14:creationId xmlns:p14="http://schemas.microsoft.com/office/powerpoint/2010/main" val="1870998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Mit dem </a:t>
            </a:r>
            <a:r>
              <a:rPr lang="de-DE" dirty="0" err="1"/>
              <a:t>Indikatorenbericht</a:t>
            </a:r>
            <a:r>
              <a:rPr lang="de-DE" dirty="0"/>
              <a:t> „Daten zur Umwelt 2017“ gibt das Umweltbundesamt einen umfassenden Überblick über den Umweltzustand, über die Verursacher der Umweltbelastungen und Ansatzpunkte für verbessernde Maßnahmen. Dazu wurden für alle Umweltbereiche insgesamt 50 Indikatoren ausgewählt und soweit vorhanden mit vorliegenden politischen Zielen – beispielsweise aus der deutschen Nachhaltigkeitsstrategie oder auch aus EU-Richtlinien – unterlegt. Daher stellt das System der Umweltindikatoren gleichzeitig eine</a:t>
            </a:r>
          </a:p>
          <a:p>
            <a:r>
              <a:rPr lang="de-DE" dirty="0"/>
              <a:t>Bilanz der Umweltpolitik dar.</a:t>
            </a:r>
          </a:p>
        </p:txBody>
      </p:sp>
      <p:sp>
        <p:nvSpPr>
          <p:cNvPr id="4" name="Foliennummernplatzhalter 3"/>
          <p:cNvSpPr>
            <a:spLocks noGrp="1"/>
          </p:cNvSpPr>
          <p:nvPr>
            <p:ph type="sldNum" sz="quarter" idx="5"/>
          </p:nvPr>
        </p:nvSpPr>
        <p:spPr/>
        <p:txBody>
          <a:bodyPr/>
          <a:lstStyle/>
          <a:p>
            <a:fld id="{091847CE-969E-4988-BC95-A364F6CD5850}" type="slidenum">
              <a:rPr lang="de-DE" smtClean="0"/>
              <a:pPr/>
              <a:t>4</a:t>
            </a:fld>
            <a:endParaRPr lang="de-DE"/>
          </a:p>
        </p:txBody>
      </p:sp>
    </p:spTree>
    <p:extLst>
      <p:ext uri="{BB962C8B-B14F-4D97-AF65-F5344CB8AC3E}">
        <p14:creationId xmlns:p14="http://schemas.microsoft.com/office/powerpoint/2010/main" val="2621462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deutsch">
    <p:spTree>
      <p:nvGrpSpPr>
        <p:cNvPr id="1" name=""/>
        <p:cNvGrpSpPr/>
        <p:nvPr/>
      </p:nvGrpSpPr>
      <p:grpSpPr>
        <a:xfrm>
          <a:off x="0" y="0"/>
          <a:ext cx="0" cy="0"/>
          <a:chOff x="0" y="0"/>
          <a:chExt cx="0" cy="0"/>
        </a:xfrm>
      </p:grpSpPr>
      <p:sp>
        <p:nvSpPr>
          <p:cNvPr id="8" name="Rechteck 7"/>
          <p:cNvSpPr/>
          <p:nvPr userDrawn="1"/>
        </p:nvSpPr>
        <p:spPr>
          <a:xfrm>
            <a:off x="180000" y="180000"/>
            <a:ext cx="11833200" cy="649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Calibri" panose="020F0502020204030204" pitchFamily="34" charset="0"/>
            </a:endParaRPr>
          </a:p>
        </p:txBody>
      </p:sp>
      <p:sp>
        <p:nvSpPr>
          <p:cNvPr id="3" name="Untertitel 2"/>
          <p:cNvSpPr>
            <a:spLocks noGrp="1"/>
          </p:cNvSpPr>
          <p:nvPr>
            <p:ph type="subTitle" idx="1" hasCustomPrompt="1"/>
          </p:nvPr>
        </p:nvSpPr>
        <p:spPr>
          <a:xfrm>
            <a:off x="551999" y="2304000"/>
            <a:ext cx="11040000" cy="1476000"/>
          </a:xfrm>
          <a:prstGeom prst="rect">
            <a:avLst/>
          </a:prstGeom>
        </p:spPr>
        <p:txBody>
          <a:bodyPr>
            <a:noAutofit/>
          </a:bodyPr>
          <a:lstStyle>
            <a:lvl1pPr marL="0" indent="0" algn="l">
              <a:lnSpc>
                <a:spcPts val="4200"/>
              </a:lnSpc>
              <a:spcBef>
                <a:spcPts val="0"/>
              </a:spcBef>
              <a:buNone/>
              <a:defRPr sz="4000" b="1" cap="none" baseline="0">
                <a:solidFill>
                  <a:schemeClr val="bg1"/>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Hier steht ein schöner Präsentationstitel</a:t>
            </a:r>
          </a:p>
        </p:txBody>
      </p:sp>
      <p:sp>
        <p:nvSpPr>
          <p:cNvPr id="12" name="Textfeld 11"/>
          <p:cNvSpPr txBox="1"/>
          <p:nvPr userDrawn="1"/>
        </p:nvSpPr>
        <p:spPr>
          <a:xfrm>
            <a:off x="552000" y="1076549"/>
            <a:ext cx="3525209" cy="307777"/>
          </a:xfrm>
          <a:prstGeom prst="rect">
            <a:avLst/>
          </a:prstGeom>
          <a:noFill/>
        </p:spPr>
        <p:txBody>
          <a:bodyPr wrap="square" lIns="0" tIns="0" rIns="0" bIns="0" rtlCol="0">
            <a:spAutoFit/>
          </a:bodyPr>
          <a:lstStyle/>
          <a:p>
            <a:r>
              <a:rPr lang="de-DE" sz="2000" spc="-30" baseline="0" dirty="0">
                <a:solidFill>
                  <a:schemeClr val="bg1"/>
                </a:solidFill>
                <a:latin typeface="Calibri" panose="020F0502020204030204" pitchFamily="34" charset="0"/>
              </a:rPr>
              <a:t>Für Mensch &amp; Umwelt</a:t>
            </a:r>
          </a:p>
        </p:txBody>
      </p:sp>
      <p:sp>
        <p:nvSpPr>
          <p:cNvPr id="31" name="Titel 30"/>
          <p:cNvSpPr>
            <a:spLocks noGrp="1"/>
          </p:cNvSpPr>
          <p:nvPr>
            <p:ph type="title" hasCustomPrompt="1"/>
          </p:nvPr>
        </p:nvSpPr>
        <p:spPr>
          <a:xfrm>
            <a:off x="552000" y="1872000"/>
            <a:ext cx="11040000" cy="360000"/>
          </a:xfrm>
        </p:spPr>
        <p:txBody>
          <a:bodyPr>
            <a:noAutofit/>
          </a:bodyPr>
          <a:lstStyle>
            <a:lvl1pPr>
              <a:defRPr sz="2400">
                <a:solidFill>
                  <a:schemeClr val="bg2"/>
                </a:solidFill>
                <a:latin typeface="Calibri" panose="020F0502020204030204" pitchFamily="34" charset="0"/>
              </a:defRPr>
            </a:lvl1pPr>
          </a:lstStyle>
          <a:p>
            <a:r>
              <a:rPr lang="de-DE" dirty="0"/>
              <a:t>Hier steht ein schöner Veranstaltungstitel</a:t>
            </a:r>
          </a:p>
        </p:txBody>
      </p:sp>
      <p:sp>
        <p:nvSpPr>
          <p:cNvPr id="34" name="Textplatzhalter 33"/>
          <p:cNvSpPr>
            <a:spLocks noGrp="1"/>
          </p:cNvSpPr>
          <p:nvPr>
            <p:ph type="body" sz="quarter" idx="10" hasCustomPrompt="1"/>
          </p:nvPr>
        </p:nvSpPr>
        <p:spPr>
          <a:xfrm>
            <a:off x="551999" y="3798000"/>
            <a:ext cx="11040000" cy="2340000"/>
          </a:xfrm>
          <a:prstGeom prst="rect">
            <a:avLst/>
          </a:prstGeom>
        </p:spPr>
        <p:txBody>
          <a:bodyPr>
            <a:normAutofit/>
          </a:bodyPr>
          <a:lstStyle>
            <a:lvl1pPr indent="0">
              <a:spcBef>
                <a:spcPts val="0"/>
              </a:spcBef>
              <a:defRPr lang="de-DE" sz="2000" b="0" i="0" u="none" strike="noStrike" cap="none" baseline="0" smtClean="0">
                <a:solidFill>
                  <a:schemeClr val="bg1"/>
                </a:solidFill>
              </a:defRPr>
            </a:lvl1pPr>
            <a:lvl2pPr marL="0" indent="0">
              <a:spcBef>
                <a:spcPts val="0"/>
              </a:spcBef>
              <a:buNone/>
              <a:defRPr sz="2000" b="0" cap="none" baseline="0">
                <a:solidFill>
                  <a:schemeClr val="bg1"/>
                </a:solidFill>
                <a:latin typeface="Calibri" panose="020F0502020204030204" pitchFamily="34" charset="0"/>
              </a:defRPr>
            </a:lvl2pPr>
            <a:lvl3pPr marL="0" indent="0">
              <a:spcBef>
                <a:spcPts val="0"/>
              </a:spcBef>
              <a:buNone/>
              <a:defRPr sz="2000" b="0" cap="none" baseline="0">
                <a:solidFill>
                  <a:schemeClr val="bg1"/>
                </a:solidFill>
                <a:latin typeface="Calibri" panose="020F0502020204030204" pitchFamily="34" charset="0"/>
              </a:defRPr>
            </a:lvl3pPr>
            <a:lvl4pPr marL="0" indent="0">
              <a:spcBef>
                <a:spcPts val="0"/>
              </a:spcBef>
              <a:buNone/>
              <a:defRPr sz="2000" b="0" cap="none" baseline="0">
                <a:solidFill>
                  <a:schemeClr val="bg1"/>
                </a:solidFill>
                <a:latin typeface="Calibri" panose="020F0502020204030204" pitchFamily="34" charset="0"/>
              </a:defRPr>
            </a:lvl4pPr>
            <a:lvl5pPr marL="0" indent="0">
              <a:spcBef>
                <a:spcPts val="0"/>
              </a:spcBef>
              <a:buNone/>
              <a:defRPr sz="2000" b="0" cap="none" baseline="0">
                <a:solidFill>
                  <a:schemeClr val="bg1"/>
                </a:solidFill>
                <a:latin typeface="Calibri" panose="020F0502020204030204" pitchFamily="34" charset="0"/>
              </a:defRPr>
            </a:lvl5pPr>
          </a:lstStyle>
          <a:p>
            <a:r>
              <a:rPr lang="de-DE" dirty="0"/>
              <a:t>Name Autor/in 1</a:t>
            </a:r>
            <a:br>
              <a:rPr lang="de-DE" dirty="0"/>
            </a:br>
            <a:r>
              <a:rPr lang="de-DE" dirty="0"/>
              <a:t>Fachgebiet X X.X / FG-Bezeichnung</a:t>
            </a:r>
            <a:br>
              <a:rPr lang="de-DE" dirty="0"/>
            </a:br>
            <a:r>
              <a:rPr lang="de-DE" dirty="0"/>
              <a:t>Name Autor/in 2</a:t>
            </a:r>
            <a:br>
              <a:rPr lang="de-DE" dirty="0"/>
            </a:br>
            <a:r>
              <a:rPr lang="de-DE" dirty="0"/>
              <a:t>Fachgebiet X X.X / FG-Bezeichnung</a:t>
            </a:r>
          </a:p>
        </p:txBody>
      </p:sp>
      <p:grpSp>
        <p:nvGrpSpPr>
          <p:cNvPr id="2" name="Gruppieren 1"/>
          <p:cNvGrpSpPr/>
          <p:nvPr userDrawn="1"/>
        </p:nvGrpSpPr>
        <p:grpSpPr>
          <a:xfrm>
            <a:off x="9851002" y="532800"/>
            <a:ext cx="2340998" cy="1081711"/>
            <a:chOff x="9790370" y="2610023"/>
            <a:chExt cx="2340998" cy="1081711"/>
          </a:xfrm>
        </p:grpSpPr>
        <p:sp>
          <p:nvSpPr>
            <p:cNvPr id="13" name="Rechteck 12"/>
            <p:cNvSpPr/>
            <p:nvPr userDrawn="1"/>
          </p:nvSpPr>
          <p:spPr>
            <a:xfrm>
              <a:off x="11949475" y="2611614"/>
              <a:ext cx="181893" cy="10801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grpSp>
          <p:nvGrpSpPr>
            <p:cNvPr id="18" name="Gruppieren 17"/>
            <p:cNvGrpSpPr>
              <a:grpSpLocks noChangeAspect="1"/>
            </p:cNvGrpSpPr>
            <p:nvPr userDrawn="1"/>
          </p:nvGrpSpPr>
          <p:grpSpPr>
            <a:xfrm>
              <a:off x="9790370" y="2610023"/>
              <a:ext cx="2159105" cy="1080000"/>
              <a:chOff x="14785976" y="27157354"/>
              <a:chExt cx="5086351" cy="2544762"/>
            </a:xfrm>
          </p:grpSpPr>
          <p:sp>
            <p:nvSpPr>
              <p:cNvPr id="19" name="Rectangle 6"/>
              <p:cNvSpPr>
                <a:spLocks noChangeArrowheads="1"/>
              </p:cNvSpPr>
              <p:nvPr/>
            </p:nvSpPr>
            <p:spPr bwMode="auto">
              <a:xfrm>
                <a:off x="14785976" y="27157354"/>
                <a:ext cx="5086351" cy="2544762"/>
              </a:xfrm>
              <a:prstGeom prst="rect">
                <a:avLst/>
              </a:prstGeom>
              <a:solidFill>
                <a:srgbClr val="5EAD35"/>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sz="11618"/>
              </a:p>
            </p:txBody>
          </p:sp>
          <p:sp>
            <p:nvSpPr>
              <p:cNvPr id="20" name="Freeform 7"/>
              <p:cNvSpPr>
                <a:spLocks noEditPoints="1"/>
              </p:cNvSpPr>
              <p:nvPr/>
            </p:nvSpPr>
            <p:spPr bwMode="auto">
              <a:xfrm>
                <a:off x="15427330" y="28471816"/>
                <a:ext cx="3803650" cy="544512"/>
              </a:xfrm>
              <a:custGeom>
                <a:avLst/>
                <a:gdLst/>
                <a:ahLst/>
                <a:cxnLst>
                  <a:cxn ang="0">
                    <a:pos x="1200" y="168"/>
                  </a:cxn>
                  <a:cxn ang="0">
                    <a:pos x="1169" y="127"/>
                  </a:cxn>
                  <a:cxn ang="0">
                    <a:pos x="1196" y="50"/>
                  </a:cxn>
                  <a:cxn ang="0">
                    <a:pos x="1136" y="23"/>
                  </a:cxn>
                  <a:cxn ang="0">
                    <a:pos x="1121" y="75"/>
                  </a:cxn>
                  <a:cxn ang="0">
                    <a:pos x="990" y="47"/>
                  </a:cxn>
                  <a:cxn ang="0">
                    <a:pos x="925" y="50"/>
                  </a:cxn>
                  <a:cxn ang="0">
                    <a:pos x="958" y="109"/>
                  </a:cxn>
                  <a:cxn ang="0">
                    <a:pos x="996" y="107"/>
                  </a:cxn>
                  <a:cxn ang="0">
                    <a:pos x="1029" y="109"/>
                  </a:cxn>
                  <a:cxn ang="0">
                    <a:pos x="1066" y="107"/>
                  </a:cxn>
                  <a:cxn ang="0">
                    <a:pos x="1099" y="100"/>
                  </a:cxn>
                  <a:cxn ang="0">
                    <a:pos x="1024" y="67"/>
                  </a:cxn>
                  <a:cxn ang="0">
                    <a:pos x="837" y="147"/>
                  </a:cxn>
                  <a:cxn ang="0">
                    <a:pos x="852" y="114"/>
                  </a:cxn>
                  <a:cxn ang="0">
                    <a:pos x="892" y="91"/>
                  </a:cxn>
                  <a:cxn ang="0">
                    <a:pos x="800" y="81"/>
                  </a:cxn>
                  <a:cxn ang="0">
                    <a:pos x="847" y="94"/>
                  </a:cxn>
                  <a:cxn ang="0">
                    <a:pos x="826" y="171"/>
                  </a:cxn>
                  <a:cxn ang="0">
                    <a:pos x="892" y="169"/>
                  </a:cxn>
                  <a:cxn ang="0">
                    <a:pos x="681" y="83"/>
                  </a:cxn>
                  <a:cxn ang="0">
                    <a:pos x="737" y="135"/>
                  </a:cxn>
                  <a:cxn ang="0">
                    <a:pos x="681" y="163"/>
                  </a:cxn>
                  <a:cxn ang="0">
                    <a:pos x="741" y="98"/>
                  </a:cxn>
                  <a:cxn ang="0">
                    <a:pos x="729" y="72"/>
                  </a:cxn>
                  <a:cxn ang="0">
                    <a:pos x="727" y="47"/>
                  </a:cxn>
                  <a:cxn ang="0">
                    <a:pos x="612" y="99"/>
                  </a:cxn>
                  <a:cxn ang="0">
                    <a:pos x="588" y="105"/>
                  </a:cxn>
                  <a:cxn ang="0">
                    <a:pos x="661" y="83"/>
                  </a:cxn>
                  <a:cxn ang="0">
                    <a:pos x="610" y="172"/>
                  </a:cxn>
                  <a:cxn ang="0">
                    <a:pos x="610" y="146"/>
                  </a:cxn>
                  <a:cxn ang="0">
                    <a:pos x="622" y="119"/>
                  </a:cxn>
                  <a:cxn ang="0">
                    <a:pos x="452" y="109"/>
                  </a:cxn>
                  <a:cxn ang="0">
                    <a:pos x="529" y="0"/>
                  </a:cxn>
                  <a:cxn ang="0">
                    <a:pos x="465" y="47"/>
                  </a:cxn>
                  <a:cxn ang="0">
                    <a:pos x="499" y="155"/>
                  </a:cxn>
                  <a:cxn ang="0">
                    <a:pos x="529" y="0"/>
                  </a:cxn>
                  <a:cxn ang="0">
                    <a:pos x="313" y="50"/>
                  </a:cxn>
                  <a:cxn ang="0">
                    <a:pos x="319" y="169"/>
                  </a:cxn>
                  <a:cxn ang="0">
                    <a:pos x="357" y="84"/>
                  </a:cxn>
                  <a:cxn ang="0">
                    <a:pos x="393" y="169"/>
                  </a:cxn>
                  <a:cxn ang="0">
                    <a:pos x="352" y="47"/>
                  </a:cxn>
                  <a:cxn ang="0">
                    <a:pos x="225" y="169"/>
                  </a:cxn>
                  <a:cxn ang="0">
                    <a:pos x="219" y="50"/>
                  </a:cxn>
                  <a:cxn ang="0">
                    <a:pos x="182" y="135"/>
                  </a:cxn>
                  <a:cxn ang="0">
                    <a:pos x="146" y="50"/>
                  </a:cxn>
                  <a:cxn ang="0">
                    <a:pos x="186" y="172"/>
                  </a:cxn>
                  <a:cxn ang="0">
                    <a:pos x="48" y="72"/>
                  </a:cxn>
                  <a:cxn ang="0">
                    <a:pos x="50" y="32"/>
                  </a:cxn>
                  <a:cxn ang="0">
                    <a:pos x="57" y="143"/>
                  </a:cxn>
                  <a:cxn ang="0">
                    <a:pos x="55" y="98"/>
                  </a:cxn>
                  <a:cxn ang="0">
                    <a:pos x="89" y="81"/>
                  </a:cxn>
                  <a:cxn ang="0">
                    <a:pos x="0" y="7"/>
                  </a:cxn>
                </a:cxnLst>
                <a:rect l="0" t="0" r="r" b="b"/>
                <a:pathLst>
                  <a:path w="1200" h="172">
                    <a:moveTo>
                      <a:pt x="1136" y="130"/>
                    </a:moveTo>
                    <a:cubicBezTo>
                      <a:pt x="1136" y="157"/>
                      <a:pt x="1147" y="171"/>
                      <a:pt x="1175" y="171"/>
                    </a:cubicBezTo>
                    <a:cubicBezTo>
                      <a:pt x="1187" y="171"/>
                      <a:pt x="1197" y="169"/>
                      <a:pt x="1200" y="168"/>
                    </a:cubicBezTo>
                    <a:cubicBezTo>
                      <a:pt x="1200" y="142"/>
                      <a:pt x="1200" y="142"/>
                      <a:pt x="1200" y="142"/>
                    </a:cubicBezTo>
                    <a:cubicBezTo>
                      <a:pt x="1195" y="144"/>
                      <a:pt x="1189" y="145"/>
                      <a:pt x="1183" y="145"/>
                    </a:cubicBezTo>
                    <a:cubicBezTo>
                      <a:pt x="1173" y="145"/>
                      <a:pt x="1169" y="142"/>
                      <a:pt x="1169" y="127"/>
                    </a:cubicBezTo>
                    <a:cubicBezTo>
                      <a:pt x="1169" y="75"/>
                      <a:pt x="1169" y="75"/>
                      <a:pt x="1169" y="75"/>
                    </a:cubicBezTo>
                    <a:cubicBezTo>
                      <a:pt x="1196" y="75"/>
                      <a:pt x="1196" y="75"/>
                      <a:pt x="1196" y="75"/>
                    </a:cubicBezTo>
                    <a:cubicBezTo>
                      <a:pt x="1196" y="50"/>
                      <a:pt x="1196" y="50"/>
                      <a:pt x="1196" y="50"/>
                    </a:cubicBezTo>
                    <a:cubicBezTo>
                      <a:pt x="1169" y="50"/>
                      <a:pt x="1169" y="50"/>
                      <a:pt x="1169" y="50"/>
                    </a:cubicBezTo>
                    <a:cubicBezTo>
                      <a:pt x="1169" y="15"/>
                      <a:pt x="1169" y="15"/>
                      <a:pt x="1169" y="15"/>
                    </a:cubicBezTo>
                    <a:cubicBezTo>
                      <a:pt x="1151" y="16"/>
                      <a:pt x="1139" y="21"/>
                      <a:pt x="1136" y="23"/>
                    </a:cubicBezTo>
                    <a:cubicBezTo>
                      <a:pt x="1136" y="50"/>
                      <a:pt x="1136" y="50"/>
                      <a:pt x="1136" y="50"/>
                    </a:cubicBezTo>
                    <a:cubicBezTo>
                      <a:pt x="1121" y="50"/>
                      <a:pt x="1121" y="50"/>
                      <a:pt x="1121" y="50"/>
                    </a:cubicBezTo>
                    <a:cubicBezTo>
                      <a:pt x="1121" y="75"/>
                      <a:pt x="1121" y="75"/>
                      <a:pt x="1121" y="75"/>
                    </a:cubicBezTo>
                    <a:cubicBezTo>
                      <a:pt x="1136" y="75"/>
                      <a:pt x="1136" y="75"/>
                      <a:pt x="1136" y="75"/>
                    </a:cubicBezTo>
                    <a:lnTo>
                      <a:pt x="1136" y="130"/>
                    </a:lnTo>
                    <a:close/>
                    <a:moveTo>
                      <a:pt x="990" y="47"/>
                    </a:moveTo>
                    <a:cubicBezTo>
                      <a:pt x="973" y="47"/>
                      <a:pt x="960" y="56"/>
                      <a:pt x="955" y="66"/>
                    </a:cubicBezTo>
                    <a:cubicBezTo>
                      <a:pt x="955" y="63"/>
                      <a:pt x="954" y="54"/>
                      <a:pt x="953" y="50"/>
                    </a:cubicBezTo>
                    <a:cubicBezTo>
                      <a:pt x="925" y="50"/>
                      <a:pt x="925" y="50"/>
                      <a:pt x="925" y="50"/>
                    </a:cubicBezTo>
                    <a:cubicBezTo>
                      <a:pt x="925" y="169"/>
                      <a:pt x="925" y="169"/>
                      <a:pt x="925" y="169"/>
                    </a:cubicBezTo>
                    <a:cubicBezTo>
                      <a:pt x="958" y="169"/>
                      <a:pt x="958" y="169"/>
                      <a:pt x="958" y="169"/>
                    </a:cubicBezTo>
                    <a:cubicBezTo>
                      <a:pt x="958" y="109"/>
                      <a:pt x="958" y="109"/>
                      <a:pt x="958" y="109"/>
                    </a:cubicBezTo>
                    <a:cubicBezTo>
                      <a:pt x="958" y="83"/>
                      <a:pt x="966" y="74"/>
                      <a:pt x="980" y="74"/>
                    </a:cubicBezTo>
                    <a:cubicBezTo>
                      <a:pt x="987" y="74"/>
                      <a:pt x="991" y="78"/>
                      <a:pt x="994" y="84"/>
                    </a:cubicBezTo>
                    <a:cubicBezTo>
                      <a:pt x="996" y="89"/>
                      <a:pt x="996" y="95"/>
                      <a:pt x="996" y="107"/>
                    </a:cubicBezTo>
                    <a:cubicBezTo>
                      <a:pt x="996" y="169"/>
                      <a:pt x="996" y="169"/>
                      <a:pt x="996" y="169"/>
                    </a:cubicBezTo>
                    <a:cubicBezTo>
                      <a:pt x="1029" y="169"/>
                      <a:pt x="1029" y="169"/>
                      <a:pt x="1029" y="169"/>
                    </a:cubicBezTo>
                    <a:cubicBezTo>
                      <a:pt x="1029" y="109"/>
                      <a:pt x="1029" y="109"/>
                      <a:pt x="1029" y="109"/>
                    </a:cubicBezTo>
                    <a:cubicBezTo>
                      <a:pt x="1029" y="84"/>
                      <a:pt x="1036" y="74"/>
                      <a:pt x="1051" y="74"/>
                    </a:cubicBezTo>
                    <a:cubicBezTo>
                      <a:pt x="1058" y="74"/>
                      <a:pt x="1062" y="78"/>
                      <a:pt x="1064" y="84"/>
                    </a:cubicBezTo>
                    <a:cubicBezTo>
                      <a:pt x="1066" y="89"/>
                      <a:pt x="1066" y="95"/>
                      <a:pt x="1066" y="107"/>
                    </a:cubicBezTo>
                    <a:cubicBezTo>
                      <a:pt x="1066" y="169"/>
                      <a:pt x="1066" y="169"/>
                      <a:pt x="1066" y="169"/>
                    </a:cubicBezTo>
                    <a:cubicBezTo>
                      <a:pt x="1099" y="169"/>
                      <a:pt x="1099" y="169"/>
                      <a:pt x="1099" y="169"/>
                    </a:cubicBezTo>
                    <a:cubicBezTo>
                      <a:pt x="1099" y="100"/>
                      <a:pt x="1099" y="100"/>
                      <a:pt x="1099" y="100"/>
                    </a:cubicBezTo>
                    <a:cubicBezTo>
                      <a:pt x="1099" y="86"/>
                      <a:pt x="1098" y="76"/>
                      <a:pt x="1095" y="68"/>
                    </a:cubicBezTo>
                    <a:cubicBezTo>
                      <a:pt x="1089" y="53"/>
                      <a:pt x="1076" y="47"/>
                      <a:pt x="1060" y="47"/>
                    </a:cubicBezTo>
                    <a:cubicBezTo>
                      <a:pt x="1043" y="47"/>
                      <a:pt x="1030" y="57"/>
                      <a:pt x="1024" y="67"/>
                    </a:cubicBezTo>
                    <a:cubicBezTo>
                      <a:pt x="1019" y="53"/>
                      <a:pt x="1006" y="47"/>
                      <a:pt x="990" y="47"/>
                    </a:cubicBezTo>
                    <a:moveTo>
                      <a:pt x="859" y="126"/>
                    </a:moveTo>
                    <a:cubicBezTo>
                      <a:pt x="859" y="139"/>
                      <a:pt x="851" y="147"/>
                      <a:pt x="837" y="147"/>
                    </a:cubicBezTo>
                    <a:cubicBezTo>
                      <a:pt x="829" y="147"/>
                      <a:pt x="823" y="142"/>
                      <a:pt x="823" y="134"/>
                    </a:cubicBezTo>
                    <a:cubicBezTo>
                      <a:pt x="823" y="127"/>
                      <a:pt x="826" y="122"/>
                      <a:pt x="838" y="118"/>
                    </a:cubicBezTo>
                    <a:cubicBezTo>
                      <a:pt x="852" y="114"/>
                      <a:pt x="852" y="114"/>
                      <a:pt x="852" y="114"/>
                    </a:cubicBezTo>
                    <a:cubicBezTo>
                      <a:pt x="856" y="113"/>
                      <a:pt x="858" y="112"/>
                      <a:pt x="859" y="110"/>
                    </a:cubicBezTo>
                    <a:lnTo>
                      <a:pt x="859" y="126"/>
                    </a:lnTo>
                    <a:close/>
                    <a:moveTo>
                      <a:pt x="892" y="91"/>
                    </a:moveTo>
                    <a:cubicBezTo>
                      <a:pt x="892" y="58"/>
                      <a:pt x="874" y="47"/>
                      <a:pt x="845" y="47"/>
                    </a:cubicBezTo>
                    <a:cubicBezTo>
                      <a:pt x="827" y="47"/>
                      <a:pt x="811" y="50"/>
                      <a:pt x="800" y="55"/>
                    </a:cubicBezTo>
                    <a:cubicBezTo>
                      <a:pt x="800" y="81"/>
                      <a:pt x="800" y="81"/>
                      <a:pt x="800" y="81"/>
                    </a:cubicBezTo>
                    <a:cubicBezTo>
                      <a:pt x="810" y="77"/>
                      <a:pt x="827" y="73"/>
                      <a:pt x="843" y="73"/>
                    </a:cubicBezTo>
                    <a:cubicBezTo>
                      <a:pt x="854" y="73"/>
                      <a:pt x="859" y="77"/>
                      <a:pt x="859" y="83"/>
                    </a:cubicBezTo>
                    <a:cubicBezTo>
                      <a:pt x="859" y="89"/>
                      <a:pt x="856" y="92"/>
                      <a:pt x="847" y="94"/>
                    </a:cubicBezTo>
                    <a:cubicBezTo>
                      <a:pt x="828" y="99"/>
                      <a:pt x="828" y="99"/>
                      <a:pt x="828" y="99"/>
                    </a:cubicBezTo>
                    <a:cubicBezTo>
                      <a:pt x="800" y="106"/>
                      <a:pt x="790" y="119"/>
                      <a:pt x="790" y="137"/>
                    </a:cubicBezTo>
                    <a:cubicBezTo>
                      <a:pt x="790" y="156"/>
                      <a:pt x="804" y="171"/>
                      <a:pt x="826" y="171"/>
                    </a:cubicBezTo>
                    <a:cubicBezTo>
                      <a:pt x="841" y="171"/>
                      <a:pt x="854" y="166"/>
                      <a:pt x="863" y="155"/>
                    </a:cubicBezTo>
                    <a:cubicBezTo>
                      <a:pt x="863" y="159"/>
                      <a:pt x="863" y="164"/>
                      <a:pt x="865" y="169"/>
                    </a:cubicBezTo>
                    <a:cubicBezTo>
                      <a:pt x="892" y="169"/>
                      <a:pt x="892" y="169"/>
                      <a:pt x="892" y="169"/>
                    </a:cubicBezTo>
                    <a:lnTo>
                      <a:pt x="892" y="91"/>
                    </a:lnTo>
                    <a:close/>
                    <a:moveTo>
                      <a:pt x="727" y="47"/>
                    </a:moveTo>
                    <a:cubicBezTo>
                      <a:pt x="695" y="47"/>
                      <a:pt x="681" y="63"/>
                      <a:pt x="681" y="83"/>
                    </a:cubicBezTo>
                    <a:cubicBezTo>
                      <a:pt x="681" y="103"/>
                      <a:pt x="693" y="113"/>
                      <a:pt x="711" y="119"/>
                    </a:cubicBezTo>
                    <a:cubicBezTo>
                      <a:pt x="722" y="123"/>
                      <a:pt x="722" y="123"/>
                      <a:pt x="722" y="123"/>
                    </a:cubicBezTo>
                    <a:cubicBezTo>
                      <a:pt x="733" y="127"/>
                      <a:pt x="737" y="130"/>
                      <a:pt x="737" y="135"/>
                    </a:cubicBezTo>
                    <a:cubicBezTo>
                      <a:pt x="737" y="142"/>
                      <a:pt x="731" y="146"/>
                      <a:pt x="720" y="146"/>
                    </a:cubicBezTo>
                    <a:cubicBezTo>
                      <a:pt x="708" y="146"/>
                      <a:pt x="693" y="142"/>
                      <a:pt x="681" y="135"/>
                    </a:cubicBezTo>
                    <a:cubicBezTo>
                      <a:pt x="681" y="163"/>
                      <a:pt x="681" y="163"/>
                      <a:pt x="681" y="163"/>
                    </a:cubicBezTo>
                    <a:cubicBezTo>
                      <a:pt x="694" y="169"/>
                      <a:pt x="705" y="172"/>
                      <a:pt x="720" y="172"/>
                    </a:cubicBezTo>
                    <a:cubicBezTo>
                      <a:pt x="753" y="172"/>
                      <a:pt x="770" y="158"/>
                      <a:pt x="770" y="133"/>
                    </a:cubicBezTo>
                    <a:cubicBezTo>
                      <a:pt x="770" y="115"/>
                      <a:pt x="761" y="104"/>
                      <a:pt x="741" y="98"/>
                    </a:cubicBezTo>
                    <a:cubicBezTo>
                      <a:pt x="730" y="94"/>
                      <a:pt x="730" y="94"/>
                      <a:pt x="730" y="94"/>
                    </a:cubicBezTo>
                    <a:cubicBezTo>
                      <a:pt x="718" y="91"/>
                      <a:pt x="715" y="88"/>
                      <a:pt x="715" y="82"/>
                    </a:cubicBezTo>
                    <a:cubicBezTo>
                      <a:pt x="715" y="76"/>
                      <a:pt x="720" y="72"/>
                      <a:pt x="729" y="72"/>
                    </a:cubicBezTo>
                    <a:cubicBezTo>
                      <a:pt x="739" y="72"/>
                      <a:pt x="753" y="75"/>
                      <a:pt x="765" y="81"/>
                    </a:cubicBezTo>
                    <a:cubicBezTo>
                      <a:pt x="765" y="54"/>
                      <a:pt x="765" y="54"/>
                      <a:pt x="765" y="54"/>
                    </a:cubicBezTo>
                    <a:cubicBezTo>
                      <a:pt x="755" y="50"/>
                      <a:pt x="742" y="47"/>
                      <a:pt x="727" y="47"/>
                    </a:cubicBezTo>
                    <a:moveTo>
                      <a:pt x="613" y="73"/>
                    </a:moveTo>
                    <a:cubicBezTo>
                      <a:pt x="623" y="73"/>
                      <a:pt x="628" y="77"/>
                      <a:pt x="628" y="85"/>
                    </a:cubicBezTo>
                    <a:cubicBezTo>
                      <a:pt x="628" y="92"/>
                      <a:pt x="623" y="96"/>
                      <a:pt x="612" y="99"/>
                    </a:cubicBezTo>
                    <a:cubicBezTo>
                      <a:pt x="598" y="103"/>
                      <a:pt x="598" y="103"/>
                      <a:pt x="598" y="103"/>
                    </a:cubicBezTo>
                    <a:cubicBezTo>
                      <a:pt x="592" y="104"/>
                      <a:pt x="589" y="106"/>
                      <a:pt x="588" y="107"/>
                    </a:cubicBezTo>
                    <a:cubicBezTo>
                      <a:pt x="588" y="105"/>
                      <a:pt x="588" y="105"/>
                      <a:pt x="588" y="105"/>
                    </a:cubicBezTo>
                    <a:cubicBezTo>
                      <a:pt x="588" y="86"/>
                      <a:pt x="597" y="73"/>
                      <a:pt x="613" y="73"/>
                    </a:cubicBezTo>
                    <a:moveTo>
                      <a:pt x="622" y="119"/>
                    </a:moveTo>
                    <a:cubicBezTo>
                      <a:pt x="648" y="113"/>
                      <a:pt x="661" y="104"/>
                      <a:pt x="661" y="83"/>
                    </a:cubicBezTo>
                    <a:cubicBezTo>
                      <a:pt x="661" y="63"/>
                      <a:pt x="646" y="47"/>
                      <a:pt x="613" y="47"/>
                    </a:cubicBezTo>
                    <a:cubicBezTo>
                      <a:pt x="579" y="47"/>
                      <a:pt x="555" y="72"/>
                      <a:pt x="555" y="109"/>
                    </a:cubicBezTo>
                    <a:cubicBezTo>
                      <a:pt x="555" y="147"/>
                      <a:pt x="574" y="172"/>
                      <a:pt x="610" y="172"/>
                    </a:cubicBezTo>
                    <a:cubicBezTo>
                      <a:pt x="632" y="172"/>
                      <a:pt x="649" y="167"/>
                      <a:pt x="660" y="161"/>
                    </a:cubicBezTo>
                    <a:cubicBezTo>
                      <a:pt x="660" y="135"/>
                      <a:pt x="660" y="135"/>
                      <a:pt x="660" y="135"/>
                    </a:cubicBezTo>
                    <a:cubicBezTo>
                      <a:pt x="645" y="141"/>
                      <a:pt x="625" y="146"/>
                      <a:pt x="610" y="146"/>
                    </a:cubicBezTo>
                    <a:cubicBezTo>
                      <a:pt x="597" y="146"/>
                      <a:pt x="592" y="138"/>
                      <a:pt x="592" y="133"/>
                    </a:cubicBezTo>
                    <a:cubicBezTo>
                      <a:pt x="592" y="128"/>
                      <a:pt x="595" y="125"/>
                      <a:pt x="601" y="124"/>
                    </a:cubicBezTo>
                    <a:lnTo>
                      <a:pt x="622" y="119"/>
                    </a:lnTo>
                    <a:close/>
                    <a:moveTo>
                      <a:pt x="496" y="109"/>
                    </a:moveTo>
                    <a:cubicBezTo>
                      <a:pt x="496" y="132"/>
                      <a:pt x="490" y="145"/>
                      <a:pt x="474" y="145"/>
                    </a:cubicBezTo>
                    <a:cubicBezTo>
                      <a:pt x="457" y="145"/>
                      <a:pt x="452" y="132"/>
                      <a:pt x="452" y="109"/>
                    </a:cubicBezTo>
                    <a:cubicBezTo>
                      <a:pt x="452" y="87"/>
                      <a:pt x="457" y="74"/>
                      <a:pt x="474" y="74"/>
                    </a:cubicBezTo>
                    <a:cubicBezTo>
                      <a:pt x="490" y="74"/>
                      <a:pt x="496" y="87"/>
                      <a:pt x="496" y="109"/>
                    </a:cubicBezTo>
                    <a:moveTo>
                      <a:pt x="529" y="0"/>
                    </a:moveTo>
                    <a:cubicBezTo>
                      <a:pt x="496" y="0"/>
                      <a:pt x="496" y="0"/>
                      <a:pt x="496" y="0"/>
                    </a:cubicBezTo>
                    <a:cubicBezTo>
                      <a:pt x="496" y="62"/>
                      <a:pt x="496" y="62"/>
                      <a:pt x="496" y="62"/>
                    </a:cubicBezTo>
                    <a:cubicBezTo>
                      <a:pt x="491" y="55"/>
                      <a:pt x="480" y="47"/>
                      <a:pt x="465" y="47"/>
                    </a:cubicBezTo>
                    <a:cubicBezTo>
                      <a:pt x="432" y="47"/>
                      <a:pt x="418" y="72"/>
                      <a:pt x="418" y="109"/>
                    </a:cubicBezTo>
                    <a:cubicBezTo>
                      <a:pt x="418" y="147"/>
                      <a:pt x="432" y="172"/>
                      <a:pt x="466" y="172"/>
                    </a:cubicBezTo>
                    <a:cubicBezTo>
                      <a:pt x="481" y="172"/>
                      <a:pt x="493" y="164"/>
                      <a:pt x="499" y="155"/>
                    </a:cubicBezTo>
                    <a:cubicBezTo>
                      <a:pt x="499" y="158"/>
                      <a:pt x="499" y="164"/>
                      <a:pt x="501" y="169"/>
                    </a:cubicBezTo>
                    <a:cubicBezTo>
                      <a:pt x="529" y="169"/>
                      <a:pt x="529" y="169"/>
                      <a:pt x="529" y="169"/>
                    </a:cubicBezTo>
                    <a:lnTo>
                      <a:pt x="529" y="0"/>
                    </a:lnTo>
                    <a:close/>
                    <a:moveTo>
                      <a:pt x="352" y="47"/>
                    </a:moveTo>
                    <a:cubicBezTo>
                      <a:pt x="334" y="47"/>
                      <a:pt x="321" y="56"/>
                      <a:pt x="316" y="66"/>
                    </a:cubicBezTo>
                    <a:cubicBezTo>
                      <a:pt x="316" y="63"/>
                      <a:pt x="315" y="54"/>
                      <a:pt x="313" y="50"/>
                    </a:cubicBezTo>
                    <a:cubicBezTo>
                      <a:pt x="286" y="50"/>
                      <a:pt x="286" y="50"/>
                      <a:pt x="286" y="50"/>
                    </a:cubicBezTo>
                    <a:cubicBezTo>
                      <a:pt x="286" y="169"/>
                      <a:pt x="286" y="169"/>
                      <a:pt x="286" y="169"/>
                    </a:cubicBezTo>
                    <a:cubicBezTo>
                      <a:pt x="319" y="169"/>
                      <a:pt x="319" y="169"/>
                      <a:pt x="319" y="169"/>
                    </a:cubicBezTo>
                    <a:cubicBezTo>
                      <a:pt x="319" y="109"/>
                      <a:pt x="319" y="109"/>
                      <a:pt x="319" y="109"/>
                    </a:cubicBezTo>
                    <a:cubicBezTo>
                      <a:pt x="319" y="83"/>
                      <a:pt x="327" y="74"/>
                      <a:pt x="342" y="74"/>
                    </a:cubicBezTo>
                    <a:cubicBezTo>
                      <a:pt x="350" y="74"/>
                      <a:pt x="355" y="77"/>
                      <a:pt x="357" y="84"/>
                    </a:cubicBezTo>
                    <a:cubicBezTo>
                      <a:pt x="359" y="89"/>
                      <a:pt x="360" y="93"/>
                      <a:pt x="360" y="107"/>
                    </a:cubicBezTo>
                    <a:cubicBezTo>
                      <a:pt x="360" y="169"/>
                      <a:pt x="360" y="169"/>
                      <a:pt x="360" y="169"/>
                    </a:cubicBezTo>
                    <a:cubicBezTo>
                      <a:pt x="393" y="169"/>
                      <a:pt x="393" y="169"/>
                      <a:pt x="393" y="169"/>
                    </a:cubicBezTo>
                    <a:cubicBezTo>
                      <a:pt x="393" y="100"/>
                      <a:pt x="393" y="100"/>
                      <a:pt x="393" y="100"/>
                    </a:cubicBezTo>
                    <a:cubicBezTo>
                      <a:pt x="393" y="86"/>
                      <a:pt x="391" y="76"/>
                      <a:pt x="388" y="68"/>
                    </a:cubicBezTo>
                    <a:cubicBezTo>
                      <a:pt x="382" y="53"/>
                      <a:pt x="370" y="47"/>
                      <a:pt x="352" y="47"/>
                    </a:cubicBezTo>
                    <a:moveTo>
                      <a:pt x="186" y="172"/>
                    </a:moveTo>
                    <a:cubicBezTo>
                      <a:pt x="204" y="172"/>
                      <a:pt x="217" y="163"/>
                      <a:pt x="223" y="153"/>
                    </a:cubicBezTo>
                    <a:cubicBezTo>
                      <a:pt x="223" y="156"/>
                      <a:pt x="223" y="164"/>
                      <a:pt x="225" y="169"/>
                    </a:cubicBezTo>
                    <a:cubicBezTo>
                      <a:pt x="252" y="169"/>
                      <a:pt x="252" y="169"/>
                      <a:pt x="252" y="169"/>
                    </a:cubicBezTo>
                    <a:cubicBezTo>
                      <a:pt x="252" y="50"/>
                      <a:pt x="252" y="50"/>
                      <a:pt x="252" y="50"/>
                    </a:cubicBezTo>
                    <a:cubicBezTo>
                      <a:pt x="219" y="50"/>
                      <a:pt x="219" y="50"/>
                      <a:pt x="219" y="50"/>
                    </a:cubicBezTo>
                    <a:cubicBezTo>
                      <a:pt x="219" y="110"/>
                      <a:pt x="219" y="110"/>
                      <a:pt x="219" y="110"/>
                    </a:cubicBezTo>
                    <a:cubicBezTo>
                      <a:pt x="219" y="136"/>
                      <a:pt x="211" y="145"/>
                      <a:pt x="196" y="145"/>
                    </a:cubicBezTo>
                    <a:cubicBezTo>
                      <a:pt x="189" y="145"/>
                      <a:pt x="184" y="141"/>
                      <a:pt x="182" y="135"/>
                    </a:cubicBezTo>
                    <a:cubicBezTo>
                      <a:pt x="180" y="130"/>
                      <a:pt x="179" y="125"/>
                      <a:pt x="179" y="112"/>
                    </a:cubicBezTo>
                    <a:cubicBezTo>
                      <a:pt x="179" y="50"/>
                      <a:pt x="179" y="50"/>
                      <a:pt x="179" y="50"/>
                    </a:cubicBezTo>
                    <a:cubicBezTo>
                      <a:pt x="146" y="50"/>
                      <a:pt x="146" y="50"/>
                      <a:pt x="146" y="50"/>
                    </a:cubicBezTo>
                    <a:cubicBezTo>
                      <a:pt x="146" y="119"/>
                      <a:pt x="146" y="119"/>
                      <a:pt x="146" y="119"/>
                    </a:cubicBezTo>
                    <a:cubicBezTo>
                      <a:pt x="146" y="131"/>
                      <a:pt x="147" y="142"/>
                      <a:pt x="150" y="151"/>
                    </a:cubicBezTo>
                    <a:cubicBezTo>
                      <a:pt x="156" y="165"/>
                      <a:pt x="168" y="172"/>
                      <a:pt x="186" y="172"/>
                    </a:cubicBezTo>
                    <a:moveTo>
                      <a:pt x="50" y="32"/>
                    </a:moveTo>
                    <a:cubicBezTo>
                      <a:pt x="72" y="32"/>
                      <a:pt x="78" y="39"/>
                      <a:pt x="78" y="51"/>
                    </a:cubicBezTo>
                    <a:cubicBezTo>
                      <a:pt x="78" y="64"/>
                      <a:pt x="70" y="72"/>
                      <a:pt x="48" y="72"/>
                    </a:cubicBezTo>
                    <a:cubicBezTo>
                      <a:pt x="34" y="72"/>
                      <a:pt x="34" y="72"/>
                      <a:pt x="34" y="72"/>
                    </a:cubicBezTo>
                    <a:cubicBezTo>
                      <a:pt x="34" y="33"/>
                      <a:pt x="34" y="33"/>
                      <a:pt x="34" y="33"/>
                    </a:cubicBezTo>
                    <a:cubicBezTo>
                      <a:pt x="39" y="32"/>
                      <a:pt x="44" y="32"/>
                      <a:pt x="50" y="32"/>
                    </a:cubicBezTo>
                    <a:moveTo>
                      <a:pt x="55" y="98"/>
                    </a:moveTo>
                    <a:cubicBezTo>
                      <a:pt x="78" y="98"/>
                      <a:pt x="86" y="108"/>
                      <a:pt x="86" y="120"/>
                    </a:cubicBezTo>
                    <a:cubicBezTo>
                      <a:pt x="86" y="133"/>
                      <a:pt x="79" y="143"/>
                      <a:pt x="57" y="143"/>
                    </a:cubicBezTo>
                    <a:cubicBezTo>
                      <a:pt x="47" y="143"/>
                      <a:pt x="39" y="143"/>
                      <a:pt x="34" y="142"/>
                    </a:cubicBezTo>
                    <a:cubicBezTo>
                      <a:pt x="34" y="98"/>
                      <a:pt x="34" y="98"/>
                      <a:pt x="34" y="98"/>
                    </a:cubicBezTo>
                    <a:lnTo>
                      <a:pt x="55" y="98"/>
                    </a:lnTo>
                    <a:close/>
                    <a:moveTo>
                      <a:pt x="49" y="171"/>
                    </a:moveTo>
                    <a:cubicBezTo>
                      <a:pt x="105" y="171"/>
                      <a:pt x="121" y="152"/>
                      <a:pt x="121" y="122"/>
                    </a:cubicBezTo>
                    <a:cubicBezTo>
                      <a:pt x="121" y="100"/>
                      <a:pt x="106" y="85"/>
                      <a:pt x="89" y="81"/>
                    </a:cubicBezTo>
                    <a:cubicBezTo>
                      <a:pt x="103" y="77"/>
                      <a:pt x="113" y="64"/>
                      <a:pt x="113" y="49"/>
                    </a:cubicBezTo>
                    <a:cubicBezTo>
                      <a:pt x="113" y="18"/>
                      <a:pt x="94" y="4"/>
                      <a:pt x="50" y="4"/>
                    </a:cubicBezTo>
                    <a:cubicBezTo>
                      <a:pt x="36" y="4"/>
                      <a:pt x="6" y="6"/>
                      <a:pt x="0" y="7"/>
                    </a:cubicBezTo>
                    <a:cubicBezTo>
                      <a:pt x="0" y="168"/>
                      <a:pt x="0" y="168"/>
                      <a:pt x="0" y="168"/>
                    </a:cubicBezTo>
                    <a:cubicBezTo>
                      <a:pt x="12" y="170"/>
                      <a:pt x="25" y="171"/>
                      <a:pt x="49" y="171"/>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sz="11618"/>
              </a:p>
            </p:txBody>
          </p:sp>
          <p:sp>
            <p:nvSpPr>
              <p:cNvPr id="21" name="Freeform 8"/>
              <p:cNvSpPr>
                <a:spLocks noEditPoints="1"/>
              </p:cNvSpPr>
              <p:nvPr/>
            </p:nvSpPr>
            <p:spPr bwMode="auto">
              <a:xfrm>
                <a:off x="15427328" y="27792366"/>
                <a:ext cx="2582864" cy="546101"/>
              </a:xfrm>
              <a:custGeom>
                <a:avLst/>
                <a:gdLst/>
                <a:ahLst/>
                <a:cxnLst>
                  <a:cxn ang="0">
                    <a:pos x="790" y="172"/>
                  </a:cxn>
                  <a:cxn ang="0">
                    <a:pos x="815" y="142"/>
                  </a:cxn>
                  <a:cxn ang="0">
                    <a:pos x="784" y="128"/>
                  </a:cxn>
                  <a:cxn ang="0">
                    <a:pos x="811" y="75"/>
                  </a:cxn>
                  <a:cxn ang="0">
                    <a:pos x="784" y="50"/>
                  </a:cxn>
                  <a:cxn ang="0">
                    <a:pos x="751" y="23"/>
                  </a:cxn>
                  <a:cxn ang="0">
                    <a:pos x="736" y="50"/>
                  </a:cxn>
                  <a:cxn ang="0">
                    <a:pos x="751" y="75"/>
                  </a:cxn>
                  <a:cxn ang="0">
                    <a:pos x="676" y="131"/>
                  </a:cxn>
                  <a:cxn ang="0">
                    <a:pos x="725" y="168"/>
                  </a:cxn>
                  <a:cxn ang="0">
                    <a:pos x="719" y="143"/>
                  </a:cxn>
                  <a:cxn ang="0">
                    <a:pos x="709" y="0"/>
                  </a:cxn>
                  <a:cxn ang="0">
                    <a:pos x="676" y="131"/>
                  </a:cxn>
                  <a:cxn ang="0">
                    <a:pos x="617" y="85"/>
                  </a:cxn>
                  <a:cxn ang="0">
                    <a:pos x="586" y="103"/>
                  </a:cxn>
                  <a:cxn ang="0">
                    <a:pos x="577" y="105"/>
                  </a:cxn>
                  <a:cxn ang="0">
                    <a:pos x="611" y="119"/>
                  </a:cxn>
                  <a:cxn ang="0">
                    <a:pos x="602" y="47"/>
                  </a:cxn>
                  <a:cxn ang="0">
                    <a:pos x="599" y="172"/>
                  </a:cxn>
                  <a:cxn ang="0">
                    <a:pos x="649" y="135"/>
                  </a:cxn>
                  <a:cxn ang="0">
                    <a:pos x="581" y="133"/>
                  </a:cxn>
                  <a:cxn ang="0">
                    <a:pos x="611" y="119"/>
                  </a:cxn>
                  <a:cxn ang="0">
                    <a:pos x="532" y="50"/>
                  </a:cxn>
                  <a:cxn ang="0">
                    <a:pos x="479" y="134"/>
                  </a:cxn>
                  <a:cxn ang="0">
                    <a:pos x="428" y="50"/>
                  </a:cxn>
                  <a:cxn ang="0">
                    <a:pos x="386" y="50"/>
                  </a:cxn>
                  <a:cxn ang="0">
                    <a:pos x="390" y="169"/>
                  </a:cxn>
                  <a:cxn ang="0">
                    <a:pos x="442" y="97"/>
                  </a:cxn>
                  <a:cxn ang="0">
                    <a:pos x="494" y="169"/>
                  </a:cxn>
                  <a:cxn ang="0">
                    <a:pos x="189" y="66"/>
                  </a:cxn>
                  <a:cxn ang="0">
                    <a:pos x="159" y="50"/>
                  </a:cxn>
                  <a:cxn ang="0">
                    <a:pos x="192" y="169"/>
                  </a:cxn>
                  <a:cxn ang="0">
                    <a:pos x="214" y="74"/>
                  </a:cxn>
                  <a:cxn ang="0">
                    <a:pos x="230" y="107"/>
                  </a:cxn>
                  <a:cxn ang="0">
                    <a:pos x="263" y="169"/>
                  </a:cxn>
                  <a:cxn ang="0">
                    <a:pos x="285" y="74"/>
                  </a:cxn>
                  <a:cxn ang="0">
                    <a:pos x="300" y="107"/>
                  </a:cxn>
                  <a:cxn ang="0">
                    <a:pos x="333" y="169"/>
                  </a:cxn>
                  <a:cxn ang="0">
                    <a:pos x="329" y="68"/>
                  </a:cxn>
                  <a:cxn ang="0">
                    <a:pos x="258" y="68"/>
                  </a:cxn>
                  <a:cxn ang="0">
                    <a:pos x="34" y="6"/>
                  </a:cxn>
                  <a:cxn ang="0">
                    <a:pos x="0" y="111"/>
                  </a:cxn>
                  <a:cxn ang="0">
                    <a:pos x="125" y="111"/>
                  </a:cxn>
                  <a:cxn ang="0">
                    <a:pos x="90" y="6"/>
                  </a:cxn>
                  <a:cxn ang="0">
                    <a:pos x="62" y="144"/>
                  </a:cxn>
                  <a:cxn ang="0">
                    <a:pos x="34" y="6"/>
                  </a:cxn>
                </a:cxnLst>
                <a:rect l="0" t="0" r="r" b="b"/>
                <a:pathLst>
                  <a:path w="815" h="172">
                    <a:moveTo>
                      <a:pt x="751" y="130"/>
                    </a:moveTo>
                    <a:cubicBezTo>
                      <a:pt x="751" y="157"/>
                      <a:pt x="762" y="172"/>
                      <a:pt x="790" y="172"/>
                    </a:cubicBezTo>
                    <a:cubicBezTo>
                      <a:pt x="802" y="172"/>
                      <a:pt x="812" y="169"/>
                      <a:pt x="815" y="168"/>
                    </a:cubicBezTo>
                    <a:cubicBezTo>
                      <a:pt x="815" y="142"/>
                      <a:pt x="815" y="142"/>
                      <a:pt x="815" y="142"/>
                    </a:cubicBezTo>
                    <a:cubicBezTo>
                      <a:pt x="810" y="144"/>
                      <a:pt x="804" y="145"/>
                      <a:pt x="798" y="145"/>
                    </a:cubicBezTo>
                    <a:cubicBezTo>
                      <a:pt x="788" y="145"/>
                      <a:pt x="784" y="142"/>
                      <a:pt x="784" y="128"/>
                    </a:cubicBezTo>
                    <a:cubicBezTo>
                      <a:pt x="784" y="75"/>
                      <a:pt x="784" y="75"/>
                      <a:pt x="784" y="75"/>
                    </a:cubicBezTo>
                    <a:cubicBezTo>
                      <a:pt x="811" y="75"/>
                      <a:pt x="811" y="75"/>
                      <a:pt x="811" y="75"/>
                    </a:cubicBezTo>
                    <a:cubicBezTo>
                      <a:pt x="811" y="50"/>
                      <a:pt x="811" y="50"/>
                      <a:pt x="811" y="50"/>
                    </a:cubicBezTo>
                    <a:cubicBezTo>
                      <a:pt x="784" y="50"/>
                      <a:pt x="784" y="50"/>
                      <a:pt x="784" y="50"/>
                    </a:cubicBezTo>
                    <a:cubicBezTo>
                      <a:pt x="784" y="15"/>
                      <a:pt x="784" y="15"/>
                      <a:pt x="784" y="15"/>
                    </a:cubicBezTo>
                    <a:cubicBezTo>
                      <a:pt x="766" y="17"/>
                      <a:pt x="754" y="22"/>
                      <a:pt x="751" y="23"/>
                    </a:cubicBezTo>
                    <a:cubicBezTo>
                      <a:pt x="751" y="50"/>
                      <a:pt x="751" y="50"/>
                      <a:pt x="751" y="50"/>
                    </a:cubicBezTo>
                    <a:cubicBezTo>
                      <a:pt x="736" y="50"/>
                      <a:pt x="736" y="50"/>
                      <a:pt x="736" y="50"/>
                    </a:cubicBezTo>
                    <a:cubicBezTo>
                      <a:pt x="736" y="75"/>
                      <a:pt x="736" y="75"/>
                      <a:pt x="736" y="75"/>
                    </a:cubicBezTo>
                    <a:cubicBezTo>
                      <a:pt x="751" y="75"/>
                      <a:pt x="751" y="75"/>
                      <a:pt x="751" y="75"/>
                    </a:cubicBezTo>
                    <a:lnTo>
                      <a:pt x="751" y="130"/>
                    </a:lnTo>
                    <a:close/>
                    <a:moveTo>
                      <a:pt x="676" y="131"/>
                    </a:moveTo>
                    <a:cubicBezTo>
                      <a:pt x="676" y="159"/>
                      <a:pt x="686" y="170"/>
                      <a:pt x="708" y="170"/>
                    </a:cubicBezTo>
                    <a:cubicBezTo>
                      <a:pt x="715" y="170"/>
                      <a:pt x="722" y="169"/>
                      <a:pt x="725" y="168"/>
                    </a:cubicBezTo>
                    <a:cubicBezTo>
                      <a:pt x="725" y="143"/>
                      <a:pt x="725" y="143"/>
                      <a:pt x="725" y="143"/>
                    </a:cubicBezTo>
                    <a:cubicBezTo>
                      <a:pt x="719" y="143"/>
                      <a:pt x="719" y="143"/>
                      <a:pt x="719" y="143"/>
                    </a:cubicBezTo>
                    <a:cubicBezTo>
                      <a:pt x="712" y="143"/>
                      <a:pt x="709" y="140"/>
                      <a:pt x="709" y="129"/>
                    </a:cubicBezTo>
                    <a:cubicBezTo>
                      <a:pt x="709" y="0"/>
                      <a:pt x="709" y="0"/>
                      <a:pt x="709" y="0"/>
                    </a:cubicBezTo>
                    <a:cubicBezTo>
                      <a:pt x="676" y="0"/>
                      <a:pt x="676" y="0"/>
                      <a:pt x="676" y="0"/>
                    </a:cubicBezTo>
                    <a:lnTo>
                      <a:pt x="676" y="131"/>
                    </a:lnTo>
                    <a:close/>
                    <a:moveTo>
                      <a:pt x="602" y="73"/>
                    </a:moveTo>
                    <a:cubicBezTo>
                      <a:pt x="611" y="73"/>
                      <a:pt x="617" y="78"/>
                      <a:pt x="617" y="85"/>
                    </a:cubicBezTo>
                    <a:cubicBezTo>
                      <a:pt x="617" y="92"/>
                      <a:pt x="612" y="97"/>
                      <a:pt x="601" y="99"/>
                    </a:cubicBezTo>
                    <a:cubicBezTo>
                      <a:pt x="586" y="103"/>
                      <a:pt x="586" y="103"/>
                      <a:pt x="586" y="103"/>
                    </a:cubicBezTo>
                    <a:cubicBezTo>
                      <a:pt x="581" y="105"/>
                      <a:pt x="578" y="106"/>
                      <a:pt x="577" y="108"/>
                    </a:cubicBezTo>
                    <a:cubicBezTo>
                      <a:pt x="577" y="105"/>
                      <a:pt x="577" y="105"/>
                      <a:pt x="577" y="105"/>
                    </a:cubicBezTo>
                    <a:cubicBezTo>
                      <a:pt x="577" y="86"/>
                      <a:pt x="586" y="73"/>
                      <a:pt x="602" y="73"/>
                    </a:cubicBezTo>
                    <a:moveTo>
                      <a:pt x="611" y="119"/>
                    </a:moveTo>
                    <a:cubicBezTo>
                      <a:pt x="637" y="113"/>
                      <a:pt x="650" y="105"/>
                      <a:pt x="650" y="83"/>
                    </a:cubicBezTo>
                    <a:cubicBezTo>
                      <a:pt x="650" y="63"/>
                      <a:pt x="635" y="47"/>
                      <a:pt x="602" y="47"/>
                    </a:cubicBezTo>
                    <a:cubicBezTo>
                      <a:pt x="567" y="47"/>
                      <a:pt x="544" y="72"/>
                      <a:pt x="544" y="109"/>
                    </a:cubicBezTo>
                    <a:cubicBezTo>
                      <a:pt x="544" y="147"/>
                      <a:pt x="562" y="172"/>
                      <a:pt x="599" y="172"/>
                    </a:cubicBezTo>
                    <a:cubicBezTo>
                      <a:pt x="620" y="172"/>
                      <a:pt x="638" y="168"/>
                      <a:pt x="649" y="161"/>
                    </a:cubicBezTo>
                    <a:cubicBezTo>
                      <a:pt x="649" y="135"/>
                      <a:pt x="649" y="135"/>
                      <a:pt x="649" y="135"/>
                    </a:cubicBezTo>
                    <a:cubicBezTo>
                      <a:pt x="634" y="141"/>
                      <a:pt x="613" y="146"/>
                      <a:pt x="599" y="146"/>
                    </a:cubicBezTo>
                    <a:cubicBezTo>
                      <a:pt x="586" y="146"/>
                      <a:pt x="581" y="138"/>
                      <a:pt x="581" y="133"/>
                    </a:cubicBezTo>
                    <a:cubicBezTo>
                      <a:pt x="581" y="128"/>
                      <a:pt x="584" y="125"/>
                      <a:pt x="590" y="124"/>
                    </a:cubicBezTo>
                    <a:lnTo>
                      <a:pt x="611" y="119"/>
                    </a:lnTo>
                    <a:close/>
                    <a:moveTo>
                      <a:pt x="494" y="169"/>
                    </a:moveTo>
                    <a:cubicBezTo>
                      <a:pt x="508" y="141"/>
                      <a:pt x="523" y="92"/>
                      <a:pt x="532" y="50"/>
                    </a:cubicBezTo>
                    <a:cubicBezTo>
                      <a:pt x="498" y="50"/>
                      <a:pt x="498" y="50"/>
                      <a:pt x="498" y="50"/>
                    </a:cubicBezTo>
                    <a:cubicBezTo>
                      <a:pt x="492" y="83"/>
                      <a:pt x="485" y="116"/>
                      <a:pt x="479" y="134"/>
                    </a:cubicBezTo>
                    <a:cubicBezTo>
                      <a:pt x="472" y="116"/>
                      <a:pt x="463" y="83"/>
                      <a:pt x="456" y="50"/>
                    </a:cubicBezTo>
                    <a:cubicBezTo>
                      <a:pt x="428" y="50"/>
                      <a:pt x="428" y="50"/>
                      <a:pt x="428" y="50"/>
                    </a:cubicBezTo>
                    <a:cubicBezTo>
                      <a:pt x="421" y="83"/>
                      <a:pt x="412" y="116"/>
                      <a:pt x="405" y="134"/>
                    </a:cubicBezTo>
                    <a:cubicBezTo>
                      <a:pt x="399" y="116"/>
                      <a:pt x="392" y="83"/>
                      <a:pt x="386" y="50"/>
                    </a:cubicBezTo>
                    <a:cubicBezTo>
                      <a:pt x="352" y="50"/>
                      <a:pt x="352" y="50"/>
                      <a:pt x="352" y="50"/>
                    </a:cubicBezTo>
                    <a:cubicBezTo>
                      <a:pt x="361" y="92"/>
                      <a:pt x="376" y="141"/>
                      <a:pt x="390" y="169"/>
                    </a:cubicBezTo>
                    <a:cubicBezTo>
                      <a:pt x="420" y="169"/>
                      <a:pt x="420" y="169"/>
                      <a:pt x="420" y="169"/>
                    </a:cubicBezTo>
                    <a:cubicBezTo>
                      <a:pt x="429" y="146"/>
                      <a:pt x="439" y="112"/>
                      <a:pt x="442" y="97"/>
                    </a:cubicBezTo>
                    <a:cubicBezTo>
                      <a:pt x="445" y="112"/>
                      <a:pt x="455" y="146"/>
                      <a:pt x="465" y="169"/>
                    </a:cubicBezTo>
                    <a:lnTo>
                      <a:pt x="494" y="169"/>
                    </a:lnTo>
                    <a:close/>
                    <a:moveTo>
                      <a:pt x="224" y="47"/>
                    </a:moveTo>
                    <a:cubicBezTo>
                      <a:pt x="207" y="47"/>
                      <a:pt x="194" y="56"/>
                      <a:pt x="189" y="66"/>
                    </a:cubicBezTo>
                    <a:cubicBezTo>
                      <a:pt x="189" y="63"/>
                      <a:pt x="188" y="55"/>
                      <a:pt x="187" y="50"/>
                    </a:cubicBezTo>
                    <a:cubicBezTo>
                      <a:pt x="159" y="50"/>
                      <a:pt x="159" y="50"/>
                      <a:pt x="159" y="50"/>
                    </a:cubicBezTo>
                    <a:cubicBezTo>
                      <a:pt x="159" y="169"/>
                      <a:pt x="159" y="169"/>
                      <a:pt x="159" y="169"/>
                    </a:cubicBezTo>
                    <a:cubicBezTo>
                      <a:pt x="192" y="169"/>
                      <a:pt x="192" y="169"/>
                      <a:pt x="192" y="169"/>
                    </a:cubicBezTo>
                    <a:cubicBezTo>
                      <a:pt x="192" y="109"/>
                      <a:pt x="192" y="109"/>
                      <a:pt x="192" y="109"/>
                    </a:cubicBezTo>
                    <a:cubicBezTo>
                      <a:pt x="192" y="83"/>
                      <a:pt x="200" y="74"/>
                      <a:pt x="214" y="74"/>
                    </a:cubicBezTo>
                    <a:cubicBezTo>
                      <a:pt x="221" y="74"/>
                      <a:pt x="226" y="78"/>
                      <a:pt x="228" y="84"/>
                    </a:cubicBezTo>
                    <a:cubicBezTo>
                      <a:pt x="230" y="90"/>
                      <a:pt x="230" y="95"/>
                      <a:pt x="230" y="107"/>
                    </a:cubicBezTo>
                    <a:cubicBezTo>
                      <a:pt x="230" y="169"/>
                      <a:pt x="230" y="169"/>
                      <a:pt x="230" y="169"/>
                    </a:cubicBezTo>
                    <a:cubicBezTo>
                      <a:pt x="263" y="169"/>
                      <a:pt x="263" y="169"/>
                      <a:pt x="263" y="169"/>
                    </a:cubicBezTo>
                    <a:cubicBezTo>
                      <a:pt x="263" y="109"/>
                      <a:pt x="263" y="109"/>
                      <a:pt x="263" y="109"/>
                    </a:cubicBezTo>
                    <a:cubicBezTo>
                      <a:pt x="263" y="84"/>
                      <a:pt x="270" y="74"/>
                      <a:pt x="285" y="74"/>
                    </a:cubicBezTo>
                    <a:cubicBezTo>
                      <a:pt x="292" y="74"/>
                      <a:pt x="296" y="78"/>
                      <a:pt x="298" y="84"/>
                    </a:cubicBezTo>
                    <a:cubicBezTo>
                      <a:pt x="300" y="90"/>
                      <a:pt x="300" y="95"/>
                      <a:pt x="300" y="107"/>
                    </a:cubicBezTo>
                    <a:cubicBezTo>
                      <a:pt x="300" y="169"/>
                      <a:pt x="300" y="169"/>
                      <a:pt x="300" y="169"/>
                    </a:cubicBezTo>
                    <a:cubicBezTo>
                      <a:pt x="333" y="169"/>
                      <a:pt x="333" y="169"/>
                      <a:pt x="333" y="169"/>
                    </a:cubicBezTo>
                    <a:cubicBezTo>
                      <a:pt x="333" y="100"/>
                      <a:pt x="333" y="100"/>
                      <a:pt x="333" y="100"/>
                    </a:cubicBezTo>
                    <a:cubicBezTo>
                      <a:pt x="333" y="86"/>
                      <a:pt x="332" y="76"/>
                      <a:pt x="329" y="68"/>
                    </a:cubicBezTo>
                    <a:cubicBezTo>
                      <a:pt x="323" y="54"/>
                      <a:pt x="310" y="47"/>
                      <a:pt x="294" y="47"/>
                    </a:cubicBezTo>
                    <a:cubicBezTo>
                      <a:pt x="277" y="47"/>
                      <a:pt x="264" y="57"/>
                      <a:pt x="258" y="68"/>
                    </a:cubicBezTo>
                    <a:cubicBezTo>
                      <a:pt x="253" y="54"/>
                      <a:pt x="240" y="47"/>
                      <a:pt x="224" y="47"/>
                    </a:cubicBezTo>
                    <a:moveTo>
                      <a:pt x="34" y="6"/>
                    </a:moveTo>
                    <a:cubicBezTo>
                      <a:pt x="0" y="6"/>
                      <a:pt x="0" y="6"/>
                      <a:pt x="0" y="6"/>
                    </a:cubicBezTo>
                    <a:cubicBezTo>
                      <a:pt x="0" y="111"/>
                      <a:pt x="0" y="111"/>
                      <a:pt x="0" y="111"/>
                    </a:cubicBezTo>
                    <a:cubicBezTo>
                      <a:pt x="0" y="150"/>
                      <a:pt x="24" y="172"/>
                      <a:pt x="62" y="172"/>
                    </a:cubicBezTo>
                    <a:cubicBezTo>
                      <a:pt x="100" y="172"/>
                      <a:pt x="125" y="150"/>
                      <a:pt x="125" y="111"/>
                    </a:cubicBezTo>
                    <a:cubicBezTo>
                      <a:pt x="125" y="6"/>
                      <a:pt x="125" y="6"/>
                      <a:pt x="125" y="6"/>
                    </a:cubicBezTo>
                    <a:cubicBezTo>
                      <a:pt x="90" y="6"/>
                      <a:pt x="90" y="6"/>
                      <a:pt x="90" y="6"/>
                    </a:cubicBezTo>
                    <a:cubicBezTo>
                      <a:pt x="90" y="109"/>
                      <a:pt x="90" y="109"/>
                      <a:pt x="90" y="109"/>
                    </a:cubicBezTo>
                    <a:cubicBezTo>
                      <a:pt x="90" y="131"/>
                      <a:pt x="80" y="144"/>
                      <a:pt x="62" y="144"/>
                    </a:cubicBezTo>
                    <a:cubicBezTo>
                      <a:pt x="44" y="144"/>
                      <a:pt x="34" y="131"/>
                      <a:pt x="34" y="109"/>
                    </a:cubicBezTo>
                    <a:lnTo>
                      <a:pt x="3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sz="11618"/>
              </a:p>
            </p:txBody>
          </p:sp>
          <p:sp>
            <p:nvSpPr>
              <p:cNvPr id="22" name="Freeform 9"/>
              <p:cNvSpPr>
                <a:spLocks noEditPoints="1"/>
              </p:cNvSpPr>
              <p:nvPr/>
            </p:nvSpPr>
            <p:spPr bwMode="auto">
              <a:xfrm>
                <a:off x="18276888" y="27709814"/>
                <a:ext cx="720725" cy="695325"/>
              </a:xfrm>
              <a:custGeom>
                <a:avLst/>
                <a:gdLst/>
                <a:ahLst/>
                <a:cxnLst>
                  <a:cxn ang="0">
                    <a:pos x="63" y="87"/>
                  </a:cxn>
                  <a:cxn ang="0">
                    <a:pos x="4" y="81"/>
                  </a:cxn>
                  <a:cxn ang="0">
                    <a:pos x="0" y="112"/>
                  </a:cxn>
                  <a:cxn ang="0">
                    <a:pos x="81" y="219"/>
                  </a:cxn>
                  <a:cxn ang="0">
                    <a:pos x="81" y="219"/>
                  </a:cxn>
                  <a:cxn ang="0">
                    <a:pos x="105" y="141"/>
                  </a:cxn>
                  <a:cxn ang="0">
                    <a:pos x="99" y="103"/>
                  </a:cxn>
                  <a:cxn ang="0">
                    <a:pos x="63" y="87"/>
                  </a:cxn>
                  <a:cxn ang="0">
                    <a:pos x="190" y="72"/>
                  </a:cxn>
                  <a:cxn ang="0">
                    <a:pos x="220" y="73"/>
                  </a:cxn>
                  <a:cxn ang="0">
                    <a:pos x="113" y="0"/>
                  </a:cxn>
                  <a:cxn ang="0">
                    <a:pos x="7" y="73"/>
                  </a:cxn>
                  <a:cxn ang="0">
                    <a:pos x="37" y="72"/>
                  </a:cxn>
                  <a:cxn ang="0">
                    <a:pos x="95" y="64"/>
                  </a:cxn>
                  <a:cxn ang="0">
                    <a:pos x="109" y="60"/>
                  </a:cxn>
                  <a:cxn ang="0">
                    <a:pos x="96" y="42"/>
                  </a:cxn>
                  <a:cxn ang="0">
                    <a:pos x="114" y="24"/>
                  </a:cxn>
                  <a:cxn ang="0">
                    <a:pos x="132" y="42"/>
                  </a:cxn>
                  <a:cxn ang="0">
                    <a:pos x="117" y="60"/>
                  </a:cxn>
                  <a:cxn ang="0">
                    <a:pos x="131" y="64"/>
                  </a:cxn>
                  <a:cxn ang="0">
                    <a:pos x="190" y="72"/>
                  </a:cxn>
                  <a:cxn ang="0">
                    <a:pos x="227" y="112"/>
                  </a:cxn>
                  <a:cxn ang="0">
                    <a:pos x="223" y="82"/>
                  </a:cxn>
                  <a:cxn ang="0">
                    <a:pos x="222" y="82"/>
                  </a:cxn>
                  <a:cxn ang="0">
                    <a:pos x="163" y="87"/>
                  </a:cxn>
                  <a:cxn ang="0">
                    <a:pos x="127" y="103"/>
                  </a:cxn>
                  <a:cxn ang="0">
                    <a:pos x="121" y="141"/>
                  </a:cxn>
                  <a:cxn ang="0">
                    <a:pos x="145" y="219"/>
                  </a:cxn>
                  <a:cxn ang="0">
                    <a:pos x="145" y="219"/>
                  </a:cxn>
                  <a:cxn ang="0">
                    <a:pos x="227" y="112"/>
                  </a:cxn>
                </a:cxnLst>
                <a:rect l="0" t="0" r="r" b="b"/>
                <a:pathLst>
                  <a:path w="227" h="219">
                    <a:moveTo>
                      <a:pt x="63" y="87"/>
                    </a:moveTo>
                    <a:cubicBezTo>
                      <a:pt x="42" y="85"/>
                      <a:pt x="26" y="83"/>
                      <a:pt x="4" y="81"/>
                    </a:cubicBezTo>
                    <a:cubicBezTo>
                      <a:pt x="1" y="91"/>
                      <a:pt x="0" y="101"/>
                      <a:pt x="0" y="112"/>
                    </a:cubicBezTo>
                    <a:cubicBezTo>
                      <a:pt x="0" y="162"/>
                      <a:pt x="34" y="205"/>
                      <a:pt x="81" y="219"/>
                    </a:cubicBezTo>
                    <a:cubicBezTo>
                      <a:pt x="81" y="219"/>
                      <a:pt x="81" y="219"/>
                      <a:pt x="81" y="219"/>
                    </a:cubicBezTo>
                    <a:cubicBezTo>
                      <a:pt x="98" y="193"/>
                      <a:pt x="101" y="171"/>
                      <a:pt x="105" y="141"/>
                    </a:cubicBezTo>
                    <a:cubicBezTo>
                      <a:pt x="106" y="129"/>
                      <a:pt x="106" y="114"/>
                      <a:pt x="99" y="103"/>
                    </a:cubicBezTo>
                    <a:cubicBezTo>
                      <a:pt x="92" y="92"/>
                      <a:pt x="76" y="87"/>
                      <a:pt x="63" y="87"/>
                    </a:cubicBezTo>
                    <a:moveTo>
                      <a:pt x="190" y="72"/>
                    </a:moveTo>
                    <a:cubicBezTo>
                      <a:pt x="199" y="73"/>
                      <a:pt x="220" y="73"/>
                      <a:pt x="220" y="73"/>
                    </a:cubicBezTo>
                    <a:cubicBezTo>
                      <a:pt x="204" y="30"/>
                      <a:pt x="163" y="0"/>
                      <a:pt x="113" y="0"/>
                    </a:cubicBezTo>
                    <a:cubicBezTo>
                      <a:pt x="64" y="0"/>
                      <a:pt x="23" y="30"/>
                      <a:pt x="7" y="73"/>
                    </a:cubicBezTo>
                    <a:cubicBezTo>
                      <a:pt x="15" y="75"/>
                      <a:pt x="27" y="72"/>
                      <a:pt x="37" y="72"/>
                    </a:cubicBezTo>
                    <a:cubicBezTo>
                      <a:pt x="54" y="69"/>
                      <a:pt x="77" y="67"/>
                      <a:pt x="95" y="64"/>
                    </a:cubicBezTo>
                    <a:cubicBezTo>
                      <a:pt x="100" y="64"/>
                      <a:pt x="105" y="63"/>
                      <a:pt x="109" y="60"/>
                    </a:cubicBezTo>
                    <a:cubicBezTo>
                      <a:pt x="102" y="58"/>
                      <a:pt x="96" y="51"/>
                      <a:pt x="96" y="42"/>
                    </a:cubicBezTo>
                    <a:cubicBezTo>
                      <a:pt x="96" y="32"/>
                      <a:pt x="104" y="24"/>
                      <a:pt x="114" y="24"/>
                    </a:cubicBezTo>
                    <a:cubicBezTo>
                      <a:pt x="124" y="24"/>
                      <a:pt x="132" y="32"/>
                      <a:pt x="132" y="42"/>
                    </a:cubicBezTo>
                    <a:cubicBezTo>
                      <a:pt x="132" y="51"/>
                      <a:pt x="125" y="58"/>
                      <a:pt x="117" y="60"/>
                    </a:cubicBezTo>
                    <a:cubicBezTo>
                      <a:pt x="121" y="63"/>
                      <a:pt x="126" y="64"/>
                      <a:pt x="131" y="64"/>
                    </a:cubicBezTo>
                    <a:cubicBezTo>
                      <a:pt x="150" y="67"/>
                      <a:pt x="172" y="69"/>
                      <a:pt x="190" y="72"/>
                    </a:cubicBezTo>
                    <a:moveTo>
                      <a:pt x="227" y="112"/>
                    </a:moveTo>
                    <a:cubicBezTo>
                      <a:pt x="227" y="101"/>
                      <a:pt x="226" y="91"/>
                      <a:pt x="223" y="82"/>
                    </a:cubicBezTo>
                    <a:cubicBezTo>
                      <a:pt x="222" y="82"/>
                      <a:pt x="222" y="82"/>
                      <a:pt x="222" y="82"/>
                    </a:cubicBezTo>
                    <a:cubicBezTo>
                      <a:pt x="200" y="83"/>
                      <a:pt x="184" y="85"/>
                      <a:pt x="163" y="87"/>
                    </a:cubicBezTo>
                    <a:cubicBezTo>
                      <a:pt x="150" y="87"/>
                      <a:pt x="134" y="92"/>
                      <a:pt x="127" y="103"/>
                    </a:cubicBezTo>
                    <a:cubicBezTo>
                      <a:pt x="120" y="114"/>
                      <a:pt x="120" y="129"/>
                      <a:pt x="121" y="141"/>
                    </a:cubicBezTo>
                    <a:cubicBezTo>
                      <a:pt x="125" y="171"/>
                      <a:pt x="128" y="193"/>
                      <a:pt x="145" y="219"/>
                    </a:cubicBezTo>
                    <a:cubicBezTo>
                      <a:pt x="145" y="219"/>
                      <a:pt x="145" y="219"/>
                      <a:pt x="145" y="219"/>
                    </a:cubicBezTo>
                    <a:cubicBezTo>
                      <a:pt x="192" y="206"/>
                      <a:pt x="227" y="163"/>
                      <a:pt x="227" y="112"/>
                    </a:cubicBezTo>
                  </a:path>
                </a:pathLst>
              </a:custGeom>
              <a:solidFill>
                <a:srgbClr val="007626"/>
              </a:solidFill>
              <a:ln w="9525">
                <a:noFill/>
                <a:round/>
                <a:headEnd/>
                <a:tailEnd/>
              </a:ln>
            </p:spPr>
            <p:txBody>
              <a:bodyPr vert="horz" wrap="square" lIns="91440" tIns="45720" rIns="91440" bIns="45720" numCol="1" anchor="t" anchorCtr="0" compatLnSpc="1">
                <a:prstTxWarp prst="textNoShape">
                  <a:avLst/>
                </a:prstTxWarp>
              </a:bodyPr>
              <a:lstStyle/>
              <a:p>
                <a:endParaRPr lang="de-DE" sz="11618"/>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elfolie deutsch">
    <p:spTree>
      <p:nvGrpSpPr>
        <p:cNvPr id="1" name=""/>
        <p:cNvGrpSpPr/>
        <p:nvPr/>
      </p:nvGrpSpPr>
      <p:grpSpPr>
        <a:xfrm>
          <a:off x="0" y="0"/>
          <a:ext cx="0" cy="0"/>
          <a:chOff x="0" y="0"/>
          <a:chExt cx="0" cy="0"/>
        </a:xfrm>
      </p:grpSpPr>
      <p:sp>
        <p:nvSpPr>
          <p:cNvPr id="8" name="Rechteck 7"/>
          <p:cNvSpPr/>
          <p:nvPr userDrawn="1"/>
        </p:nvSpPr>
        <p:spPr>
          <a:xfrm>
            <a:off x="180000" y="180000"/>
            <a:ext cx="11833200" cy="649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Calibri" panose="020F0502020204030204" pitchFamily="34" charset="0"/>
            </a:endParaRPr>
          </a:p>
        </p:txBody>
      </p:sp>
      <p:sp>
        <p:nvSpPr>
          <p:cNvPr id="3" name="Untertitel 2"/>
          <p:cNvSpPr>
            <a:spLocks noGrp="1"/>
          </p:cNvSpPr>
          <p:nvPr>
            <p:ph type="subTitle" idx="1" hasCustomPrompt="1"/>
          </p:nvPr>
        </p:nvSpPr>
        <p:spPr>
          <a:xfrm>
            <a:off x="551999" y="2304000"/>
            <a:ext cx="11040000" cy="1476000"/>
          </a:xfrm>
          <a:prstGeom prst="rect">
            <a:avLst/>
          </a:prstGeom>
        </p:spPr>
        <p:txBody>
          <a:bodyPr>
            <a:noAutofit/>
          </a:bodyPr>
          <a:lstStyle>
            <a:lvl1pPr marL="0" indent="0" algn="l">
              <a:lnSpc>
                <a:spcPts val="4200"/>
              </a:lnSpc>
              <a:spcBef>
                <a:spcPts val="0"/>
              </a:spcBef>
              <a:buNone/>
              <a:defRPr sz="4000" b="1" cap="none" baseline="0">
                <a:solidFill>
                  <a:schemeClr val="bg1"/>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Hier steht ein schöner Präsentationstitel</a:t>
            </a:r>
          </a:p>
        </p:txBody>
      </p:sp>
      <p:sp>
        <p:nvSpPr>
          <p:cNvPr id="12" name="Textfeld 11"/>
          <p:cNvSpPr txBox="1"/>
          <p:nvPr userDrawn="1"/>
        </p:nvSpPr>
        <p:spPr>
          <a:xfrm>
            <a:off x="552000" y="1076549"/>
            <a:ext cx="3525209" cy="307777"/>
          </a:xfrm>
          <a:prstGeom prst="rect">
            <a:avLst/>
          </a:prstGeom>
          <a:noFill/>
        </p:spPr>
        <p:txBody>
          <a:bodyPr wrap="square" lIns="0" tIns="0" rIns="0" bIns="0" rtlCol="0">
            <a:spAutoFit/>
          </a:bodyPr>
          <a:lstStyle/>
          <a:p>
            <a:r>
              <a:rPr lang="de-DE" sz="2000" spc="-30" baseline="0" dirty="0">
                <a:solidFill>
                  <a:schemeClr val="bg1"/>
                </a:solidFill>
                <a:latin typeface="Calibri" panose="020F0502020204030204" pitchFamily="34" charset="0"/>
              </a:rPr>
              <a:t>Für Mensch &amp; Umwelt</a:t>
            </a:r>
          </a:p>
        </p:txBody>
      </p:sp>
      <p:sp>
        <p:nvSpPr>
          <p:cNvPr id="31" name="Titel 30"/>
          <p:cNvSpPr>
            <a:spLocks noGrp="1"/>
          </p:cNvSpPr>
          <p:nvPr>
            <p:ph type="title" hasCustomPrompt="1"/>
          </p:nvPr>
        </p:nvSpPr>
        <p:spPr>
          <a:xfrm>
            <a:off x="552000" y="1872000"/>
            <a:ext cx="11040000" cy="360000"/>
          </a:xfrm>
        </p:spPr>
        <p:txBody>
          <a:bodyPr>
            <a:noAutofit/>
          </a:bodyPr>
          <a:lstStyle>
            <a:lvl1pPr>
              <a:defRPr sz="2400">
                <a:solidFill>
                  <a:schemeClr val="accent1"/>
                </a:solidFill>
                <a:latin typeface="Calibri" panose="020F0502020204030204" pitchFamily="34" charset="0"/>
              </a:defRPr>
            </a:lvl1pPr>
          </a:lstStyle>
          <a:p>
            <a:r>
              <a:rPr lang="de-DE" dirty="0"/>
              <a:t>Hier steht ein schöner Veranstaltungstitel</a:t>
            </a:r>
          </a:p>
        </p:txBody>
      </p:sp>
      <p:sp>
        <p:nvSpPr>
          <p:cNvPr id="34" name="Textplatzhalter 33"/>
          <p:cNvSpPr>
            <a:spLocks noGrp="1"/>
          </p:cNvSpPr>
          <p:nvPr>
            <p:ph type="body" sz="quarter" idx="10" hasCustomPrompt="1"/>
          </p:nvPr>
        </p:nvSpPr>
        <p:spPr>
          <a:xfrm>
            <a:off x="551999" y="3798000"/>
            <a:ext cx="11040000" cy="2340000"/>
          </a:xfrm>
          <a:prstGeom prst="rect">
            <a:avLst/>
          </a:prstGeom>
        </p:spPr>
        <p:txBody>
          <a:bodyPr>
            <a:normAutofit/>
          </a:bodyPr>
          <a:lstStyle>
            <a:lvl1pPr indent="0">
              <a:spcBef>
                <a:spcPts val="0"/>
              </a:spcBef>
              <a:defRPr lang="de-DE" sz="2000" b="0" i="0" u="none" strike="noStrike" cap="none" baseline="0" smtClean="0">
                <a:solidFill>
                  <a:schemeClr val="bg1"/>
                </a:solidFill>
              </a:defRPr>
            </a:lvl1pPr>
            <a:lvl2pPr marL="0" indent="0">
              <a:spcBef>
                <a:spcPts val="0"/>
              </a:spcBef>
              <a:buNone/>
              <a:defRPr sz="2000" b="0" cap="none" baseline="0">
                <a:solidFill>
                  <a:schemeClr val="bg1"/>
                </a:solidFill>
                <a:latin typeface="Calibri" panose="020F0502020204030204" pitchFamily="34" charset="0"/>
              </a:defRPr>
            </a:lvl2pPr>
            <a:lvl3pPr marL="0" indent="0">
              <a:spcBef>
                <a:spcPts val="0"/>
              </a:spcBef>
              <a:buNone/>
              <a:defRPr sz="2000" b="0" cap="none" baseline="0">
                <a:solidFill>
                  <a:schemeClr val="bg1"/>
                </a:solidFill>
                <a:latin typeface="Calibri" panose="020F0502020204030204" pitchFamily="34" charset="0"/>
              </a:defRPr>
            </a:lvl3pPr>
            <a:lvl4pPr marL="0" indent="0">
              <a:spcBef>
                <a:spcPts val="0"/>
              </a:spcBef>
              <a:buNone/>
              <a:defRPr sz="2000" b="0" cap="none" baseline="0">
                <a:solidFill>
                  <a:schemeClr val="bg1"/>
                </a:solidFill>
                <a:latin typeface="Calibri" panose="020F0502020204030204" pitchFamily="34" charset="0"/>
              </a:defRPr>
            </a:lvl4pPr>
            <a:lvl5pPr marL="0" indent="0">
              <a:spcBef>
                <a:spcPts val="0"/>
              </a:spcBef>
              <a:buNone/>
              <a:defRPr sz="2000" b="0" cap="none" baseline="0">
                <a:solidFill>
                  <a:schemeClr val="bg1"/>
                </a:solidFill>
                <a:latin typeface="Calibri" panose="020F0502020204030204" pitchFamily="34" charset="0"/>
              </a:defRPr>
            </a:lvl5pPr>
          </a:lstStyle>
          <a:p>
            <a:r>
              <a:rPr lang="de-DE" dirty="0"/>
              <a:t>Name Autor/in 1</a:t>
            </a:r>
            <a:br>
              <a:rPr lang="de-DE" dirty="0"/>
            </a:br>
            <a:r>
              <a:rPr lang="de-DE" dirty="0"/>
              <a:t>Fachgebiet X X.X / FG-Bezeichnung</a:t>
            </a:r>
            <a:br>
              <a:rPr lang="de-DE" dirty="0"/>
            </a:br>
            <a:r>
              <a:rPr lang="de-DE" dirty="0"/>
              <a:t>Name Autor/in 2</a:t>
            </a:r>
            <a:br>
              <a:rPr lang="de-DE" dirty="0"/>
            </a:br>
            <a:r>
              <a:rPr lang="de-DE" dirty="0"/>
              <a:t>Fachgebiet X X.X / FG-Bezeichnung</a:t>
            </a:r>
          </a:p>
        </p:txBody>
      </p:sp>
      <p:grpSp>
        <p:nvGrpSpPr>
          <p:cNvPr id="2" name="Gruppieren 1"/>
          <p:cNvGrpSpPr/>
          <p:nvPr userDrawn="1"/>
        </p:nvGrpSpPr>
        <p:grpSpPr>
          <a:xfrm>
            <a:off x="9851002" y="532800"/>
            <a:ext cx="2340998" cy="1081711"/>
            <a:chOff x="9790370" y="2610023"/>
            <a:chExt cx="2340998" cy="1081711"/>
          </a:xfrm>
        </p:grpSpPr>
        <p:sp>
          <p:nvSpPr>
            <p:cNvPr id="13" name="Rechteck 12"/>
            <p:cNvSpPr/>
            <p:nvPr userDrawn="1"/>
          </p:nvSpPr>
          <p:spPr>
            <a:xfrm>
              <a:off x="11949475" y="2611614"/>
              <a:ext cx="181893" cy="10801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grpSp>
          <p:nvGrpSpPr>
            <p:cNvPr id="18" name="Gruppieren 17"/>
            <p:cNvGrpSpPr>
              <a:grpSpLocks noChangeAspect="1"/>
            </p:cNvGrpSpPr>
            <p:nvPr userDrawn="1"/>
          </p:nvGrpSpPr>
          <p:grpSpPr>
            <a:xfrm>
              <a:off x="9790370" y="2610023"/>
              <a:ext cx="2159105" cy="1080000"/>
              <a:chOff x="14785976" y="27157354"/>
              <a:chExt cx="5086351" cy="2544762"/>
            </a:xfrm>
          </p:grpSpPr>
          <p:sp>
            <p:nvSpPr>
              <p:cNvPr id="19" name="Rectangle 6"/>
              <p:cNvSpPr>
                <a:spLocks noChangeArrowheads="1"/>
              </p:cNvSpPr>
              <p:nvPr/>
            </p:nvSpPr>
            <p:spPr bwMode="auto">
              <a:xfrm>
                <a:off x="14785976" y="27157354"/>
                <a:ext cx="5086351" cy="2544762"/>
              </a:xfrm>
              <a:prstGeom prst="rect">
                <a:avLst/>
              </a:prstGeom>
              <a:solidFill>
                <a:schemeClr val="accent1"/>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sz="11618"/>
              </a:p>
            </p:txBody>
          </p:sp>
          <p:sp>
            <p:nvSpPr>
              <p:cNvPr id="20" name="Freeform 7"/>
              <p:cNvSpPr>
                <a:spLocks noEditPoints="1"/>
              </p:cNvSpPr>
              <p:nvPr/>
            </p:nvSpPr>
            <p:spPr bwMode="auto">
              <a:xfrm>
                <a:off x="15427330" y="28471816"/>
                <a:ext cx="3803650" cy="544512"/>
              </a:xfrm>
              <a:custGeom>
                <a:avLst/>
                <a:gdLst/>
                <a:ahLst/>
                <a:cxnLst>
                  <a:cxn ang="0">
                    <a:pos x="1200" y="168"/>
                  </a:cxn>
                  <a:cxn ang="0">
                    <a:pos x="1169" y="127"/>
                  </a:cxn>
                  <a:cxn ang="0">
                    <a:pos x="1196" y="50"/>
                  </a:cxn>
                  <a:cxn ang="0">
                    <a:pos x="1136" y="23"/>
                  </a:cxn>
                  <a:cxn ang="0">
                    <a:pos x="1121" y="75"/>
                  </a:cxn>
                  <a:cxn ang="0">
                    <a:pos x="990" y="47"/>
                  </a:cxn>
                  <a:cxn ang="0">
                    <a:pos x="925" y="50"/>
                  </a:cxn>
                  <a:cxn ang="0">
                    <a:pos x="958" y="109"/>
                  </a:cxn>
                  <a:cxn ang="0">
                    <a:pos x="996" y="107"/>
                  </a:cxn>
                  <a:cxn ang="0">
                    <a:pos x="1029" y="109"/>
                  </a:cxn>
                  <a:cxn ang="0">
                    <a:pos x="1066" y="107"/>
                  </a:cxn>
                  <a:cxn ang="0">
                    <a:pos x="1099" y="100"/>
                  </a:cxn>
                  <a:cxn ang="0">
                    <a:pos x="1024" y="67"/>
                  </a:cxn>
                  <a:cxn ang="0">
                    <a:pos x="837" y="147"/>
                  </a:cxn>
                  <a:cxn ang="0">
                    <a:pos x="852" y="114"/>
                  </a:cxn>
                  <a:cxn ang="0">
                    <a:pos x="892" y="91"/>
                  </a:cxn>
                  <a:cxn ang="0">
                    <a:pos x="800" y="81"/>
                  </a:cxn>
                  <a:cxn ang="0">
                    <a:pos x="847" y="94"/>
                  </a:cxn>
                  <a:cxn ang="0">
                    <a:pos x="826" y="171"/>
                  </a:cxn>
                  <a:cxn ang="0">
                    <a:pos x="892" y="169"/>
                  </a:cxn>
                  <a:cxn ang="0">
                    <a:pos x="681" y="83"/>
                  </a:cxn>
                  <a:cxn ang="0">
                    <a:pos x="737" y="135"/>
                  </a:cxn>
                  <a:cxn ang="0">
                    <a:pos x="681" y="163"/>
                  </a:cxn>
                  <a:cxn ang="0">
                    <a:pos x="741" y="98"/>
                  </a:cxn>
                  <a:cxn ang="0">
                    <a:pos x="729" y="72"/>
                  </a:cxn>
                  <a:cxn ang="0">
                    <a:pos x="727" y="47"/>
                  </a:cxn>
                  <a:cxn ang="0">
                    <a:pos x="612" y="99"/>
                  </a:cxn>
                  <a:cxn ang="0">
                    <a:pos x="588" y="105"/>
                  </a:cxn>
                  <a:cxn ang="0">
                    <a:pos x="661" y="83"/>
                  </a:cxn>
                  <a:cxn ang="0">
                    <a:pos x="610" y="172"/>
                  </a:cxn>
                  <a:cxn ang="0">
                    <a:pos x="610" y="146"/>
                  </a:cxn>
                  <a:cxn ang="0">
                    <a:pos x="622" y="119"/>
                  </a:cxn>
                  <a:cxn ang="0">
                    <a:pos x="452" y="109"/>
                  </a:cxn>
                  <a:cxn ang="0">
                    <a:pos x="529" y="0"/>
                  </a:cxn>
                  <a:cxn ang="0">
                    <a:pos x="465" y="47"/>
                  </a:cxn>
                  <a:cxn ang="0">
                    <a:pos x="499" y="155"/>
                  </a:cxn>
                  <a:cxn ang="0">
                    <a:pos x="529" y="0"/>
                  </a:cxn>
                  <a:cxn ang="0">
                    <a:pos x="313" y="50"/>
                  </a:cxn>
                  <a:cxn ang="0">
                    <a:pos x="319" y="169"/>
                  </a:cxn>
                  <a:cxn ang="0">
                    <a:pos x="357" y="84"/>
                  </a:cxn>
                  <a:cxn ang="0">
                    <a:pos x="393" y="169"/>
                  </a:cxn>
                  <a:cxn ang="0">
                    <a:pos x="352" y="47"/>
                  </a:cxn>
                  <a:cxn ang="0">
                    <a:pos x="225" y="169"/>
                  </a:cxn>
                  <a:cxn ang="0">
                    <a:pos x="219" y="50"/>
                  </a:cxn>
                  <a:cxn ang="0">
                    <a:pos x="182" y="135"/>
                  </a:cxn>
                  <a:cxn ang="0">
                    <a:pos x="146" y="50"/>
                  </a:cxn>
                  <a:cxn ang="0">
                    <a:pos x="186" y="172"/>
                  </a:cxn>
                  <a:cxn ang="0">
                    <a:pos x="48" y="72"/>
                  </a:cxn>
                  <a:cxn ang="0">
                    <a:pos x="50" y="32"/>
                  </a:cxn>
                  <a:cxn ang="0">
                    <a:pos x="57" y="143"/>
                  </a:cxn>
                  <a:cxn ang="0">
                    <a:pos x="55" y="98"/>
                  </a:cxn>
                  <a:cxn ang="0">
                    <a:pos x="89" y="81"/>
                  </a:cxn>
                  <a:cxn ang="0">
                    <a:pos x="0" y="7"/>
                  </a:cxn>
                </a:cxnLst>
                <a:rect l="0" t="0" r="r" b="b"/>
                <a:pathLst>
                  <a:path w="1200" h="172">
                    <a:moveTo>
                      <a:pt x="1136" y="130"/>
                    </a:moveTo>
                    <a:cubicBezTo>
                      <a:pt x="1136" y="157"/>
                      <a:pt x="1147" y="171"/>
                      <a:pt x="1175" y="171"/>
                    </a:cubicBezTo>
                    <a:cubicBezTo>
                      <a:pt x="1187" y="171"/>
                      <a:pt x="1197" y="169"/>
                      <a:pt x="1200" y="168"/>
                    </a:cubicBezTo>
                    <a:cubicBezTo>
                      <a:pt x="1200" y="142"/>
                      <a:pt x="1200" y="142"/>
                      <a:pt x="1200" y="142"/>
                    </a:cubicBezTo>
                    <a:cubicBezTo>
                      <a:pt x="1195" y="144"/>
                      <a:pt x="1189" y="145"/>
                      <a:pt x="1183" y="145"/>
                    </a:cubicBezTo>
                    <a:cubicBezTo>
                      <a:pt x="1173" y="145"/>
                      <a:pt x="1169" y="142"/>
                      <a:pt x="1169" y="127"/>
                    </a:cubicBezTo>
                    <a:cubicBezTo>
                      <a:pt x="1169" y="75"/>
                      <a:pt x="1169" y="75"/>
                      <a:pt x="1169" y="75"/>
                    </a:cubicBezTo>
                    <a:cubicBezTo>
                      <a:pt x="1196" y="75"/>
                      <a:pt x="1196" y="75"/>
                      <a:pt x="1196" y="75"/>
                    </a:cubicBezTo>
                    <a:cubicBezTo>
                      <a:pt x="1196" y="50"/>
                      <a:pt x="1196" y="50"/>
                      <a:pt x="1196" y="50"/>
                    </a:cubicBezTo>
                    <a:cubicBezTo>
                      <a:pt x="1169" y="50"/>
                      <a:pt x="1169" y="50"/>
                      <a:pt x="1169" y="50"/>
                    </a:cubicBezTo>
                    <a:cubicBezTo>
                      <a:pt x="1169" y="15"/>
                      <a:pt x="1169" y="15"/>
                      <a:pt x="1169" y="15"/>
                    </a:cubicBezTo>
                    <a:cubicBezTo>
                      <a:pt x="1151" y="16"/>
                      <a:pt x="1139" y="21"/>
                      <a:pt x="1136" y="23"/>
                    </a:cubicBezTo>
                    <a:cubicBezTo>
                      <a:pt x="1136" y="50"/>
                      <a:pt x="1136" y="50"/>
                      <a:pt x="1136" y="50"/>
                    </a:cubicBezTo>
                    <a:cubicBezTo>
                      <a:pt x="1121" y="50"/>
                      <a:pt x="1121" y="50"/>
                      <a:pt x="1121" y="50"/>
                    </a:cubicBezTo>
                    <a:cubicBezTo>
                      <a:pt x="1121" y="75"/>
                      <a:pt x="1121" y="75"/>
                      <a:pt x="1121" y="75"/>
                    </a:cubicBezTo>
                    <a:cubicBezTo>
                      <a:pt x="1136" y="75"/>
                      <a:pt x="1136" y="75"/>
                      <a:pt x="1136" y="75"/>
                    </a:cubicBezTo>
                    <a:lnTo>
                      <a:pt x="1136" y="130"/>
                    </a:lnTo>
                    <a:close/>
                    <a:moveTo>
                      <a:pt x="990" y="47"/>
                    </a:moveTo>
                    <a:cubicBezTo>
                      <a:pt x="973" y="47"/>
                      <a:pt x="960" y="56"/>
                      <a:pt x="955" y="66"/>
                    </a:cubicBezTo>
                    <a:cubicBezTo>
                      <a:pt x="955" y="63"/>
                      <a:pt x="954" y="54"/>
                      <a:pt x="953" y="50"/>
                    </a:cubicBezTo>
                    <a:cubicBezTo>
                      <a:pt x="925" y="50"/>
                      <a:pt x="925" y="50"/>
                      <a:pt x="925" y="50"/>
                    </a:cubicBezTo>
                    <a:cubicBezTo>
                      <a:pt x="925" y="169"/>
                      <a:pt x="925" y="169"/>
                      <a:pt x="925" y="169"/>
                    </a:cubicBezTo>
                    <a:cubicBezTo>
                      <a:pt x="958" y="169"/>
                      <a:pt x="958" y="169"/>
                      <a:pt x="958" y="169"/>
                    </a:cubicBezTo>
                    <a:cubicBezTo>
                      <a:pt x="958" y="109"/>
                      <a:pt x="958" y="109"/>
                      <a:pt x="958" y="109"/>
                    </a:cubicBezTo>
                    <a:cubicBezTo>
                      <a:pt x="958" y="83"/>
                      <a:pt x="966" y="74"/>
                      <a:pt x="980" y="74"/>
                    </a:cubicBezTo>
                    <a:cubicBezTo>
                      <a:pt x="987" y="74"/>
                      <a:pt x="991" y="78"/>
                      <a:pt x="994" y="84"/>
                    </a:cubicBezTo>
                    <a:cubicBezTo>
                      <a:pt x="996" y="89"/>
                      <a:pt x="996" y="95"/>
                      <a:pt x="996" y="107"/>
                    </a:cubicBezTo>
                    <a:cubicBezTo>
                      <a:pt x="996" y="169"/>
                      <a:pt x="996" y="169"/>
                      <a:pt x="996" y="169"/>
                    </a:cubicBezTo>
                    <a:cubicBezTo>
                      <a:pt x="1029" y="169"/>
                      <a:pt x="1029" y="169"/>
                      <a:pt x="1029" y="169"/>
                    </a:cubicBezTo>
                    <a:cubicBezTo>
                      <a:pt x="1029" y="109"/>
                      <a:pt x="1029" y="109"/>
                      <a:pt x="1029" y="109"/>
                    </a:cubicBezTo>
                    <a:cubicBezTo>
                      <a:pt x="1029" y="84"/>
                      <a:pt x="1036" y="74"/>
                      <a:pt x="1051" y="74"/>
                    </a:cubicBezTo>
                    <a:cubicBezTo>
                      <a:pt x="1058" y="74"/>
                      <a:pt x="1062" y="78"/>
                      <a:pt x="1064" y="84"/>
                    </a:cubicBezTo>
                    <a:cubicBezTo>
                      <a:pt x="1066" y="89"/>
                      <a:pt x="1066" y="95"/>
                      <a:pt x="1066" y="107"/>
                    </a:cubicBezTo>
                    <a:cubicBezTo>
                      <a:pt x="1066" y="169"/>
                      <a:pt x="1066" y="169"/>
                      <a:pt x="1066" y="169"/>
                    </a:cubicBezTo>
                    <a:cubicBezTo>
                      <a:pt x="1099" y="169"/>
                      <a:pt x="1099" y="169"/>
                      <a:pt x="1099" y="169"/>
                    </a:cubicBezTo>
                    <a:cubicBezTo>
                      <a:pt x="1099" y="100"/>
                      <a:pt x="1099" y="100"/>
                      <a:pt x="1099" y="100"/>
                    </a:cubicBezTo>
                    <a:cubicBezTo>
                      <a:pt x="1099" y="86"/>
                      <a:pt x="1098" y="76"/>
                      <a:pt x="1095" y="68"/>
                    </a:cubicBezTo>
                    <a:cubicBezTo>
                      <a:pt x="1089" y="53"/>
                      <a:pt x="1076" y="47"/>
                      <a:pt x="1060" y="47"/>
                    </a:cubicBezTo>
                    <a:cubicBezTo>
                      <a:pt x="1043" y="47"/>
                      <a:pt x="1030" y="57"/>
                      <a:pt x="1024" y="67"/>
                    </a:cubicBezTo>
                    <a:cubicBezTo>
                      <a:pt x="1019" y="53"/>
                      <a:pt x="1006" y="47"/>
                      <a:pt x="990" y="47"/>
                    </a:cubicBezTo>
                    <a:moveTo>
                      <a:pt x="859" y="126"/>
                    </a:moveTo>
                    <a:cubicBezTo>
                      <a:pt x="859" y="139"/>
                      <a:pt x="851" y="147"/>
                      <a:pt x="837" y="147"/>
                    </a:cubicBezTo>
                    <a:cubicBezTo>
                      <a:pt x="829" y="147"/>
                      <a:pt x="823" y="142"/>
                      <a:pt x="823" y="134"/>
                    </a:cubicBezTo>
                    <a:cubicBezTo>
                      <a:pt x="823" y="127"/>
                      <a:pt x="826" y="122"/>
                      <a:pt x="838" y="118"/>
                    </a:cubicBezTo>
                    <a:cubicBezTo>
                      <a:pt x="852" y="114"/>
                      <a:pt x="852" y="114"/>
                      <a:pt x="852" y="114"/>
                    </a:cubicBezTo>
                    <a:cubicBezTo>
                      <a:pt x="856" y="113"/>
                      <a:pt x="858" y="112"/>
                      <a:pt x="859" y="110"/>
                    </a:cubicBezTo>
                    <a:lnTo>
                      <a:pt x="859" y="126"/>
                    </a:lnTo>
                    <a:close/>
                    <a:moveTo>
                      <a:pt x="892" y="91"/>
                    </a:moveTo>
                    <a:cubicBezTo>
                      <a:pt x="892" y="58"/>
                      <a:pt x="874" y="47"/>
                      <a:pt x="845" y="47"/>
                    </a:cubicBezTo>
                    <a:cubicBezTo>
                      <a:pt x="827" y="47"/>
                      <a:pt x="811" y="50"/>
                      <a:pt x="800" y="55"/>
                    </a:cubicBezTo>
                    <a:cubicBezTo>
                      <a:pt x="800" y="81"/>
                      <a:pt x="800" y="81"/>
                      <a:pt x="800" y="81"/>
                    </a:cubicBezTo>
                    <a:cubicBezTo>
                      <a:pt x="810" y="77"/>
                      <a:pt x="827" y="73"/>
                      <a:pt x="843" y="73"/>
                    </a:cubicBezTo>
                    <a:cubicBezTo>
                      <a:pt x="854" y="73"/>
                      <a:pt x="859" y="77"/>
                      <a:pt x="859" y="83"/>
                    </a:cubicBezTo>
                    <a:cubicBezTo>
                      <a:pt x="859" y="89"/>
                      <a:pt x="856" y="92"/>
                      <a:pt x="847" y="94"/>
                    </a:cubicBezTo>
                    <a:cubicBezTo>
                      <a:pt x="828" y="99"/>
                      <a:pt x="828" y="99"/>
                      <a:pt x="828" y="99"/>
                    </a:cubicBezTo>
                    <a:cubicBezTo>
                      <a:pt x="800" y="106"/>
                      <a:pt x="790" y="119"/>
                      <a:pt x="790" y="137"/>
                    </a:cubicBezTo>
                    <a:cubicBezTo>
                      <a:pt x="790" y="156"/>
                      <a:pt x="804" y="171"/>
                      <a:pt x="826" y="171"/>
                    </a:cubicBezTo>
                    <a:cubicBezTo>
                      <a:pt x="841" y="171"/>
                      <a:pt x="854" y="166"/>
                      <a:pt x="863" y="155"/>
                    </a:cubicBezTo>
                    <a:cubicBezTo>
                      <a:pt x="863" y="159"/>
                      <a:pt x="863" y="164"/>
                      <a:pt x="865" y="169"/>
                    </a:cubicBezTo>
                    <a:cubicBezTo>
                      <a:pt x="892" y="169"/>
                      <a:pt x="892" y="169"/>
                      <a:pt x="892" y="169"/>
                    </a:cubicBezTo>
                    <a:lnTo>
                      <a:pt x="892" y="91"/>
                    </a:lnTo>
                    <a:close/>
                    <a:moveTo>
                      <a:pt x="727" y="47"/>
                    </a:moveTo>
                    <a:cubicBezTo>
                      <a:pt x="695" y="47"/>
                      <a:pt x="681" y="63"/>
                      <a:pt x="681" y="83"/>
                    </a:cubicBezTo>
                    <a:cubicBezTo>
                      <a:pt x="681" y="103"/>
                      <a:pt x="693" y="113"/>
                      <a:pt x="711" y="119"/>
                    </a:cubicBezTo>
                    <a:cubicBezTo>
                      <a:pt x="722" y="123"/>
                      <a:pt x="722" y="123"/>
                      <a:pt x="722" y="123"/>
                    </a:cubicBezTo>
                    <a:cubicBezTo>
                      <a:pt x="733" y="127"/>
                      <a:pt x="737" y="130"/>
                      <a:pt x="737" y="135"/>
                    </a:cubicBezTo>
                    <a:cubicBezTo>
                      <a:pt x="737" y="142"/>
                      <a:pt x="731" y="146"/>
                      <a:pt x="720" y="146"/>
                    </a:cubicBezTo>
                    <a:cubicBezTo>
                      <a:pt x="708" y="146"/>
                      <a:pt x="693" y="142"/>
                      <a:pt x="681" y="135"/>
                    </a:cubicBezTo>
                    <a:cubicBezTo>
                      <a:pt x="681" y="163"/>
                      <a:pt x="681" y="163"/>
                      <a:pt x="681" y="163"/>
                    </a:cubicBezTo>
                    <a:cubicBezTo>
                      <a:pt x="694" y="169"/>
                      <a:pt x="705" y="172"/>
                      <a:pt x="720" y="172"/>
                    </a:cubicBezTo>
                    <a:cubicBezTo>
                      <a:pt x="753" y="172"/>
                      <a:pt x="770" y="158"/>
                      <a:pt x="770" y="133"/>
                    </a:cubicBezTo>
                    <a:cubicBezTo>
                      <a:pt x="770" y="115"/>
                      <a:pt x="761" y="104"/>
                      <a:pt x="741" y="98"/>
                    </a:cubicBezTo>
                    <a:cubicBezTo>
                      <a:pt x="730" y="94"/>
                      <a:pt x="730" y="94"/>
                      <a:pt x="730" y="94"/>
                    </a:cubicBezTo>
                    <a:cubicBezTo>
                      <a:pt x="718" y="91"/>
                      <a:pt x="715" y="88"/>
                      <a:pt x="715" y="82"/>
                    </a:cubicBezTo>
                    <a:cubicBezTo>
                      <a:pt x="715" y="76"/>
                      <a:pt x="720" y="72"/>
                      <a:pt x="729" y="72"/>
                    </a:cubicBezTo>
                    <a:cubicBezTo>
                      <a:pt x="739" y="72"/>
                      <a:pt x="753" y="75"/>
                      <a:pt x="765" y="81"/>
                    </a:cubicBezTo>
                    <a:cubicBezTo>
                      <a:pt x="765" y="54"/>
                      <a:pt x="765" y="54"/>
                      <a:pt x="765" y="54"/>
                    </a:cubicBezTo>
                    <a:cubicBezTo>
                      <a:pt x="755" y="50"/>
                      <a:pt x="742" y="47"/>
                      <a:pt x="727" y="47"/>
                    </a:cubicBezTo>
                    <a:moveTo>
                      <a:pt x="613" y="73"/>
                    </a:moveTo>
                    <a:cubicBezTo>
                      <a:pt x="623" y="73"/>
                      <a:pt x="628" y="77"/>
                      <a:pt x="628" y="85"/>
                    </a:cubicBezTo>
                    <a:cubicBezTo>
                      <a:pt x="628" y="92"/>
                      <a:pt x="623" y="96"/>
                      <a:pt x="612" y="99"/>
                    </a:cubicBezTo>
                    <a:cubicBezTo>
                      <a:pt x="598" y="103"/>
                      <a:pt x="598" y="103"/>
                      <a:pt x="598" y="103"/>
                    </a:cubicBezTo>
                    <a:cubicBezTo>
                      <a:pt x="592" y="104"/>
                      <a:pt x="589" y="106"/>
                      <a:pt x="588" y="107"/>
                    </a:cubicBezTo>
                    <a:cubicBezTo>
                      <a:pt x="588" y="105"/>
                      <a:pt x="588" y="105"/>
                      <a:pt x="588" y="105"/>
                    </a:cubicBezTo>
                    <a:cubicBezTo>
                      <a:pt x="588" y="86"/>
                      <a:pt x="597" y="73"/>
                      <a:pt x="613" y="73"/>
                    </a:cubicBezTo>
                    <a:moveTo>
                      <a:pt x="622" y="119"/>
                    </a:moveTo>
                    <a:cubicBezTo>
                      <a:pt x="648" y="113"/>
                      <a:pt x="661" y="104"/>
                      <a:pt x="661" y="83"/>
                    </a:cubicBezTo>
                    <a:cubicBezTo>
                      <a:pt x="661" y="63"/>
                      <a:pt x="646" y="47"/>
                      <a:pt x="613" y="47"/>
                    </a:cubicBezTo>
                    <a:cubicBezTo>
                      <a:pt x="579" y="47"/>
                      <a:pt x="555" y="72"/>
                      <a:pt x="555" y="109"/>
                    </a:cubicBezTo>
                    <a:cubicBezTo>
                      <a:pt x="555" y="147"/>
                      <a:pt x="574" y="172"/>
                      <a:pt x="610" y="172"/>
                    </a:cubicBezTo>
                    <a:cubicBezTo>
                      <a:pt x="632" y="172"/>
                      <a:pt x="649" y="167"/>
                      <a:pt x="660" y="161"/>
                    </a:cubicBezTo>
                    <a:cubicBezTo>
                      <a:pt x="660" y="135"/>
                      <a:pt x="660" y="135"/>
                      <a:pt x="660" y="135"/>
                    </a:cubicBezTo>
                    <a:cubicBezTo>
                      <a:pt x="645" y="141"/>
                      <a:pt x="625" y="146"/>
                      <a:pt x="610" y="146"/>
                    </a:cubicBezTo>
                    <a:cubicBezTo>
                      <a:pt x="597" y="146"/>
                      <a:pt x="592" y="138"/>
                      <a:pt x="592" y="133"/>
                    </a:cubicBezTo>
                    <a:cubicBezTo>
                      <a:pt x="592" y="128"/>
                      <a:pt x="595" y="125"/>
                      <a:pt x="601" y="124"/>
                    </a:cubicBezTo>
                    <a:lnTo>
                      <a:pt x="622" y="119"/>
                    </a:lnTo>
                    <a:close/>
                    <a:moveTo>
                      <a:pt x="496" y="109"/>
                    </a:moveTo>
                    <a:cubicBezTo>
                      <a:pt x="496" y="132"/>
                      <a:pt x="490" y="145"/>
                      <a:pt x="474" y="145"/>
                    </a:cubicBezTo>
                    <a:cubicBezTo>
                      <a:pt x="457" y="145"/>
                      <a:pt x="452" y="132"/>
                      <a:pt x="452" y="109"/>
                    </a:cubicBezTo>
                    <a:cubicBezTo>
                      <a:pt x="452" y="87"/>
                      <a:pt x="457" y="74"/>
                      <a:pt x="474" y="74"/>
                    </a:cubicBezTo>
                    <a:cubicBezTo>
                      <a:pt x="490" y="74"/>
                      <a:pt x="496" y="87"/>
                      <a:pt x="496" y="109"/>
                    </a:cubicBezTo>
                    <a:moveTo>
                      <a:pt x="529" y="0"/>
                    </a:moveTo>
                    <a:cubicBezTo>
                      <a:pt x="496" y="0"/>
                      <a:pt x="496" y="0"/>
                      <a:pt x="496" y="0"/>
                    </a:cubicBezTo>
                    <a:cubicBezTo>
                      <a:pt x="496" y="62"/>
                      <a:pt x="496" y="62"/>
                      <a:pt x="496" y="62"/>
                    </a:cubicBezTo>
                    <a:cubicBezTo>
                      <a:pt x="491" y="55"/>
                      <a:pt x="480" y="47"/>
                      <a:pt x="465" y="47"/>
                    </a:cubicBezTo>
                    <a:cubicBezTo>
                      <a:pt x="432" y="47"/>
                      <a:pt x="418" y="72"/>
                      <a:pt x="418" y="109"/>
                    </a:cubicBezTo>
                    <a:cubicBezTo>
                      <a:pt x="418" y="147"/>
                      <a:pt x="432" y="172"/>
                      <a:pt x="466" y="172"/>
                    </a:cubicBezTo>
                    <a:cubicBezTo>
                      <a:pt x="481" y="172"/>
                      <a:pt x="493" y="164"/>
                      <a:pt x="499" y="155"/>
                    </a:cubicBezTo>
                    <a:cubicBezTo>
                      <a:pt x="499" y="158"/>
                      <a:pt x="499" y="164"/>
                      <a:pt x="501" y="169"/>
                    </a:cubicBezTo>
                    <a:cubicBezTo>
                      <a:pt x="529" y="169"/>
                      <a:pt x="529" y="169"/>
                      <a:pt x="529" y="169"/>
                    </a:cubicBezTo>
                    <a:lnTo>
                      <a:pt x="529" y="0"/>
                    </a:lnTo>
                    <a:close/>
                    <a:moveTo>
                      <a:pt x="352" y="47"/>
                    </a:moveTo>
                    <a:cubicBezTo>
                      <a:pt x="334" y="47"/>
                      <a:pt x="321" y="56"/>
                      <a:pt x="316" y="66"/>
                    </a:cubicBezTo>
                    <a:cubicBezTo>
                      <a:pt x="316" y="63"/>
                      <a:pt x="315" y="54"/>
                      <a:pt x="313" y="50"/>
                    </a:cubicBezTo>
                    <a:cubicBezTo>
                      <a:pt x="286" y="50"/>
                      <a:pt x="286" y="50"/>
                      <a:pt x="286" y="50"/>
                    </a:cubicBezTo>
                    <a:cubicBezTo>
                      <a:pt x="286" y="169"/>
                      <a:pt x="286" y="169"/>
                      <a:pt x="286" y="169"/>
                    </a:cubicBezTo>
                    <a:cubicBezTo>
                      <a:pt x="319" y="169"/>
                      <a:pt x="319" y="169"/>
                      <a:pt x="319" y="169"/>
                    </a:cubicBezTo>
                    <a:cubicBezTo>
                      <a:pt x="319" y="109"/>
                      <a:pt x="319" y="109"/>
                      <a:pt x="319" y="109"/>
                    </a:cubicBezTo>
                    <a:cubicBezTo>
                      <a:pt x="319" y="83"/>
                      <a:pt x="327" y="74"/>
                      <a:pt x="342" y="74"/>
                    </a:cubicBezTo>
                    <a:cubicBezTo>
                      <a:pt x="350" y="74"/>
                      <a:pt x="355" y="77"/>
                      <a:pt x="357" y="84"/>
                    </a:cubicBezTo>
                    <a:cubicBezTo>
                      <a:pt x="359" y="89"/>
                      <a:pt x="360" y="93"/>
                      <a:pt x="360" y="107"/>
                    </a:cubicBezTo>
                    <a:cubicBezTo>
                      <a:pt x="360" y="169"/>
                      <a:pt x="360" y="169"/>
                      <a:pt x="360" y="169"/>
                    </a:cubicBezTo>
                    <a:cubicBezTo>
                      <a:pt x="393" y="169"/>
                      <a:pt x="393" y="169"/>
                      <a:pt x="393" y="169"/>
                    </a:cubicBezTo>
                    <a:cubicBezTo>
                      <a:pt x="393" y="100"/>
                      <a:pt x="393" y="100"/>
                      <a:pt x="393" y="100"/>
                    </a:cubicBezTo>
                    <a:cubicBezTo>
                      <a:pt x="393" y="86"/>
                      <a:pt x="391" y="76"/>
                      <a:pt x="388" y="68"/>
                    </a:cubicBezTo>
                    <a:cubicBezTo>
                      <a:pt x="382" y="53"/>
                      <a:pt x="370" y="47"/>
                      <a:pt x="352" y="47"/>
                    </a:cubicBezTo>
                    <a:moveTo>
                      <a:pt x="186" y="172"/>
                    </a:moveTo>
                    <a:cubicBezTo>
                      <a:pt x="204" y="172"/>
                      <a:pt x="217" y="163"/>
                      <a:pt x="223" y="153"/>
                    </a:cubicBezTo>
                    <a:cubicBezTo>
                      <a:pt x="223" y="156"/>
                      <a:pt x="223" y="164"/>
                      <a:pt x="225" y="169"/>
                    </a:cubicBezTo>
                    <a:cubicBezTo>
                      <a:pt x="252" y="169"/>
                      <a:pt x="252" y="169"/>
                      <a:pt x="252" y="169"/>
                    </a:cubicBezTo>
                    <a:cubicBezTo>
                      <a:pt x="252" y="50"/>
                      <a:pt x="252" y="50"/>
                      <a:pt x="252" y="50"/>
                    </a:cubicBezTo>
                    <a:cubicBezTo>
                      <a:pt x="219" y="50"/>
                      <a:pt x="219" y="50"/>
                      <a:pt x="219" y="50"/>
                    </a:cubicBezTo>
                    <a:cubicBezTo>
                      <a:pt x="219" y="110"/>
                      <a:pt x="219" y="110"/>
                      <a:pt x="219" y="110"/>
                    </a:cubicBezTo>
                    <a:cubicBezTo>
                      <a:pt x="219" y="136"/>
                      <a:pt x="211" y="145"/>
                      <a:pt x="196" y="145"/>
                    </a:cubicBezTo>
                    <a:cubicBezTo>
                      <a:pt x="189" y="145"/>
                      <a:pt x="184" y="141"/>
                      <a:pt x="182" y="135"/>
                    </a:cubicBezTo>
                    <a:cubicBezTo>
                      <a:pt x="180" y="130"/>
                      <a:pt x="179" y="125"/>
                      <a:pt x="179" y="112"/>
                    </a:cubicBezTo>
                    <a:cubicBezTo>
                      <a:pt x="179" y="50"/>
                      <a:pt x="179" y="50"/>
                      <a:pt x="179" y="50"/>
                    </a:cubicBezTo>
                    <a:cubicBezTo>
                      <a:pt x="146" y="50"/>
                      <a:pt x="146" y="50"/>
                      <a:pt x="146" y="50"/>
                    </a:cubicBezTo>
                    <a:cubicBezTo>
                      <a:pt x="146" y="119"/>
                      <a:pt x="146" y="119"/>
                      <a:pt x="146" y="119"/>
                    </a:cubicBezTo>
                    <a:cubicBezTo>
                      <a:pt x="146" y="131"/>
                      <a:pt x="147" y="142"/>
                      <a:pt x="150" y="151"/>
                    </a:cubicBezTo>
                    <a:cubicBezTo>
                      <a:pt x="156" y="165"/>
                      <a:pt x="168" y="172"/>
                      <a:pt x="186" y="172"/>
                    </a:cubicBezTo>
                    <a:moveTo>
                      <a:pt x="50" y="32"/>
                    </a:moveTo>
                    <a:cubicBezTo>
                      <a:pt x="72" y="32"/>
                      <a:pt x="78" y="39"/>
                      <a:pt x="78" y="51"/>
                    </a:cubicBezTo>
                    <a:cubicBezTo>
                      <a:pt x="78" y="64"/>
                      <a:pt x="70" y="72"/>
                      <a:pt x="48" y="72"/>
                    </a:cubicBezTo>
                    <a:cubicBezTo>
                      <a:pt x="34" y="72"/>
                      <a:pt x="34" y="72"/>
                      <a:pt x="34" y="72"/>
                    </a:cubicBezTo>
                    <a:cubicBezTo>
                      <a:pt x="34" y="33"/>
                      <a:pt x="34" y="33"/>
                      <a:pt x="34" y="33"/>
                    </a:cubicBezTo>
                    <a:cubicBezTo>
                      <a:pt x="39" y="32"/>
                      <a:pt x="44" y="32"/>
                      <a:pt x="50" y="32"/>
                    </a:cubicBezTo>
                    <a:moveTo>
                      <a:pt x="55" y="98"/>
                    </a:moveTo>
                    <a:cubicBezTo>
                      <a:pt x="78" y="98"/>
                      <a:pt x="86" y="108"/>
                      <a:pt x="86" y="120"/>
                    </a:cubicBezTo>
                    <a:cubicBezTo>
                      <a:pt x="86" y="133"/>
                      <a:pt x="79" y="143"/>
                      <a:pt x="57" y="143"/>
                    </a:cubicBezTo>
                    <a:cubicBezTo>
                      <a:pt x="47" y="143"/>
                      <a:pt x="39" y="143"/>
                      <a:pt x="34" y="142"/>
                    </a:cubicBezTo>
                    <a:cubicBezTo>
                      <a:pt x="34" y="98"/>
                      <a:pt x="34" y="98"/>
                      <a:pt x="34" y="98"/>
                    </a:cubicBezTo>
                    <a:lnTo>
                      <a:pt x="55" y="98"/>
                    </a:lnTo>
                    <a:close/>
                    <a:moveTo>
                      <a:pt x="49" y="171"/>
                    </a:moveTo>
                    <a:cubicBezTo>
                      <a:pt x="105" y="171"/>
                      <a:pt x="121" y="152"/>
                      <a:pt x="121" y="122"/>
                    </a:cubicBezTo>
                    <a:cubicBezTo>
                      <a:pt x="121" y="100"/>
                      <a:pt x="106" y="85"/>
                      <a:pt x="89" y="81"/>
                    </a:cubicBezTo>
                    <a:cubicBezTo>
                      <a:pt x="103" y="77"/>
                      <a:pt x="113" y="64"/>
                      <a:pt x="113" y="49"/>
                    </a:cubicBezTo>
                    <a:cubicBezTo>
                      <a:pt x="113" y="18"/>
                      <a:pt x="94" y="4"/>
                      <a:pt x="50" y="4"/>
                    </a:cubicBezTo>
                    <a:cubicBezTo>
                      <a:pt x="36" y="4"/>
                      <a:pt x="6" y="6"/>
                      <a:pt x="0" y="7"/>
                    </a:cubicBezTo>
                    <a:cubicBezTo>
                      <a:pt x="0" y="168"/>
                      <a:pt x="0" y="168"/>
                      <a:pt x="0" y="168"/>
                    </a:cubicBezTo>
                    <a:cubicBezTo>
                      <a:pt x="12" y="170"/>
                      <a:pt x="25" y="171"/>
                      <a:pt x="49" y="171"/>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sz="11618"/>
              </a:p>
            </p:txBody>
          </p:sp>
          <p:sp>
            <p:nvSpPr>
              <p:cNvPr id="21" name="Freeform 8"/>
              <p:cNvSpPr>
                <a:spLocks noEditPoints="1"/>
              </p:cNvSpPr>
              <p:nvPr/>
            </p:nvSpPr>
            <p:spPr bwMode="auto">
              <a:xfrm>
                <a:off x="15427328" y="27792366"/>
                <a:ext cx="2582864" cy="546101"/>
              </a:xfrm>
              <a:custGeom>
                <a:avLst/>
                <a:gdLst/>
                <a:ahLst/>
                <a:cxnLst>
                  <a:cxn ang="0">
                    <a:pos x="790" y="172"/>
                  </a:cxn>
                  <a:cxn ang="0">
                    <a:pos x="815" y="142"/>
                  </a:cxn>
                  <a:cxn ang="0">
                    <a:pos x="784" y="128"/>
                  </a:cxn>
                  <a:cxn ang="0">
                    <a:pos x="811" y="75"/>
                  </a:cxn>
                  <a:cxn ang="0">
                    <a:pos x="784" y="50"/>
                  </a:cxn>
                  <a:cxn ang="0">
                    <a:pos x="751" y="23"/>
                  </a:cxn>
                  <a:cxn ang="0">
                    <a:pos x="736" y="50"/>
                  </a:cxn>
                  <a:cxn ang="0">
                    <a:pos x="751" y="75"/>
                  </a:cxn>
                  <a:cxn ang="0">
                    <a:pos x="676" y="131"/>
                  </a:cxn>
                  <a:cxn ang="0">
                    <a:pos x="725" y="168"/>
                  </a:cxn>
                  <a:cxn ang="0">
                    <a:pos x="719" y="143"/>
                  </a:cxn>
                  <a:cxn ang="0">
                    <a:pos x="709" y="0"/>
                  </a:cxn>
                  <a:cxn ang="0">
                    <a:pos x="676" y="131"/>
                  </a:cxn>
                  <a:cxn ang="0">
                    <a:pos x="617" y="85"/>
                  </a:cxn>
                  <a:cxn ang="0">
                    <a:pos x="586" y="103"/>
                  </a:cxn>
                  <a:cxn ang="0">
                    <a:pos x="577" y="105"/>
                  </a:cxn>
                  <a:cxn ang="0">
                    <a:pos x="611" y="119"/>
                  </a:cxn>
                  <a:cxn ang="0">
                    <a:pos x="602" y="47"/>
                  </a:cxn>
                  <a:cxn ang="0">
                    <a:pos x="599" y="172"/>
                  </a:cxn>
                  <a:cxn ang="0">
                    <a:pos x="649" y="135"/>
                  </a:cxn>
                  <a:cxn ang="0">
                    <a:pos x="581" y="133"/>
                  </a:cxn>
                  <a:cxn ang="0">
                    <a:pos x="611" y="119"/>
                  </a:cxn>
                  <a:cxn ang="0">
                    <a:pos x="532" y="50"/>
                  </a:cxn>
                  <a:cxn ang="0">
                    <a:pos x="479" y="134"/>
                  </a:cxn>
                  <a:cxn ang="0">
                    <a:pos x="428" y="50"/>
                  </a:cxn>
                  <a:cxn ang="0">
                    <a:pos x="386" y="50"/>
                  </a:cxn>
                  <a:cxn ang="0">
                    <a:pos x="390" y="169"/>
                  </a:cxn>
                  <a:cxn ang="0">
                    <a:pos x="442" y="97"/>
                  </a:cxn>
                  <a:cxn ang="0">
                    <a:pos x="494" y="169"/>
                  </a:cxn>
                  <a:cxn ang="0">
                    <a:pos x="189" y="66"/>
                  </a:cxn>
                  <a:cxn ang="0">
                    <a:pos x="159" y="50"/>
                  </a:cxn>
                  <a:cxn ang="0">
                    <a:pos x="192" y="169"/>
                  </a:cxn>
                  <a:cxn ang="0">
                    <a:pos x="214" y="74"/>
                  </a:cxn>
                  <a:cxn ang="0">
                    <a:pos x="230" y="107"/>
                  </a:cxn>
                  <a:cxn ang="0">
                    <a:pos x="263" y="169"/>
                  </a:cxn>
                  <a:cxn ang="0">
                    <a:pos x="285" y="74"/>
                  </a:cxn>
                  <a:cxn ang="0">
                    <a:pos x="300" y="107"/>
                  </a:cxn>
                  <a:cxn ang="0">
                    <a:pos x="333" y="169"/>
                  </a:cxn>
                  <a:cxn ang="0">
                    <a:pos x="329" y="68"/>
                  </a:cxn>
                  <a:cxn ang="0">
                    <a:pos x="258" y="68"/>
                  </a:cxn>
                  <a:cxn ang="0">
                    <a:pos x="34" y="6"/>
                  </a:cxn>
                  <a:cxn ang="0">
                    <a:pos x="0" y="111"/>
                  </a:cxn>
                  <a:cxn ang="0">
                    <a:pos x="125" y="111"/>
                  </a:cxn>
                  <a:cxn ang="0">
                    <a:pos x="90" y="6"/>
                  </a:cxn>
                  <a:cxn ang="0">
                    <a:pos x="62" y="144"/>
                  </a:cxn>
                  <a:cxn ang="0">
                    <a:pos x="34" y="6"/>
                  </a:cxn>
                </a:cxnLst>
                <a:rect l="0" t="0" r="r" b="b"/>
                <a:pathLst>
                  <a:path w="815" h="172">
                    <a:moveTo>
                      <a:pt x="751" y="130"/>
                    </a:moveTo>
                    <a:cubicBezTo>
                      <a:pt x="751" y="157"/>
                      <a:pt x="762" y="172"/>
                      <a:pt x="790" y="172"/>
                    </a:cubicBezTo>
                    <a:cubicBezTo>
                      <a:pt x="802" y="172"/>
                      <a:pt x="812" y="169"/>
                      <a:pt x="815" y="168"/>
                    </a:cubicBezTo>
                    <a:cubicBezTo>
                      <a:pt x="815" y="142"/>
                      <a:pt x="815" y="142"/>
                      <a:pt x="815" y="142"/>
                    </a:cubicBezTo>
                    <a:cubicBezTo>
                      <a:pt x="810" y="144"/>
                      <a:pt x="804" y="145"/>
                      <a:pt x="798" y="145"/>
                    </a:cubicBezTo>
                    <a:cubicBezTo>
                      <a:pt x="788" y="145"/>
                      <a:pt x="784" y="142"/>
                      <a:pt x="784" y="128"/>
                    </a:cubicBezTo>
                    <a:cubicBezTo>
                      <a:pt x="784" y="75"/>
                      <a:pt x="784" y="75"/>
                      <a:pt x="784" y="75"/>
                    </a:cubicBezTo>
                    <a:cubicBezTo>
                      <a:pt x="811" y="75"/>
                      <a:pt x="811" y="75"/>
                      <a:pt x="811" y="75"/>
                    </a:cubicBezTo>
                    <a:cubicBezTo>
                      <a:pt x="811" y="50"/>
                      <a:pt x="811" y="50"/>
                      <a:pt x="811" y="50"/>
                    </a:cubicBezTo>
                    <a:cubicBezTo>
                      <a:pt x="784" y="50"/>
                      <a:pt x="784" y="50"/>
                      <a:pt x="784" y="50"/>
                    </a:cubicBezTo>
                    <a:cubicBezTo>
                      <a:pt x="784" y="15"/>
                      <a:pt x="784" y="15"/>
                      <a:pt x="784" y="15"/>
                    </a:cubicBezTo>
                    <a:cubicBezTo>
                      <a:pt x="766" y="17"/>
                      <a:pt x="754" y="22"/>
                      <a:pt x="751" y="23"/>
                    </a:cubicBezTo>
                    <a:cubicBezTo>
                      <a:pt x="751" y="50"/>
                      <a:pt x="751" y="50"/>
                      <a:pt x="751" y="50"/>
                    </a:cubicBezTo>
                    <a:cubicBezTo>
                      <a:pt x="736" y="50"/>
                      <a:pt x="736" y="50"/>
                      <a:pt x="736" y="50"/>
                    </a:cubicBezTo>
                    <a:cubicBezTo>
                      <a:pt x="736" y="75"/>
                      <a:pt x="736" y="75"/>
                      <a:pt x="736" y="75"/>
                    </a:cubicBezTo>
                    <a:cubicBezTo>
                      <a:pt x="751" y="75"/>
                      <a:pt x="751" y="75"/>
                      <a:pt x="751" y="75"/>
                    </a:cubicBezTo>
                    <a:lnTo>
                      <a:pt x="751" y="130"/>
                    </a:lnTo>
                    <a:close/>
                    <a:moveTo>
                      <a:pt x="676" y="131"/>
                    </a:moveTo>
                    <a:cubicBezTo>
                      <a:pt x="676" y="159"/>
                      <a:pt x="686" y="170"/>
                      <a:pt x="708" y="170"/>
                    </a:cubicBezTo>
                    <a:cubicBezTo>
                      <a:pt x="715" y="170"/>
                      <a:pt x="722" y="169"/>
                      <a:pt x="725" y="168"/>
                    </a:cubicBezTo>
                    <a:cubicBezTo>
                      <a:pt x="725" y="143"/>
                      <a:pt x="725" y="143"/>
                      <a:pt x="725" y="143"/>
                    </a:cubicBezTo>
                    <a:cubicBezTo>
                      <a:pt x="719" y="143"/>
                      <a:pt x="719" y="143"/>
                      <a:pt x="719" y="143"/>
                    </a:cubicBezTo>
                    <a:cubicBezTo>
                      <a:pt x="712" y="143"/>
                      <a:pt x="709" y="140"/>
                      <a:pt x="709" y="129"/>
                    </a:cubicBezTo>
                    <a:cubicBezTo>
                      <a:pt x="709" y="0"/>
                      <a:pt x="709" y="0"/>
                      <a:pt x="709" y="0"/>
                    </a:cubicBezTo>
                    <a:cubicBezTo>
                      <a:pt x="676" y="0"/>
                      <a:pt x="676" y="0"/>
                      <a:pt x="676" y="0"/>
                    </a:cubicBezTo>
                    <a:lnTo>
                      <a:pt x="676" y="131"/>
                    </a:lnTo>
                    <a:close/>
                    <a:moveTo>
                      <a:pt x="602" y="73"/>
                    </a:moveTo>
                    <a:cubicBezTo>
                      <a:pt x="611" y="73"/>
                      <a:pt x="617" y="78"/>
                      <a:pt x="617" y="85"/>
                    </a:cubicBezTo>
                    <a:cubicBezTo>
                      <a:pt x="617" y="92"/>
                      <a:pt x="612" y="97"/>
                      <a:pt x="601" y="99"/>
                    </a:cubicBezTo>
                    <a:cubicBezTo>
                      <a:pt x="586" y="103"/>
                      <a:pt x="586" y="103"/>
                      <a:pt x="586" y="103"/>
                    </a:cubicBezTo>
                    <a:cubicBezTo>
                      <a:pt x="581" y="105"/>
                      <a:pt x="578" y="106"/>
                      <a:pt x="577" y="108"/>
                    </a:cubicBezTo>
                    <a:cubicBezTo>
                      <a:pt x="577" y="105"/>
                      <a:pt x="577" y="105"/>
                      <a:pt x="577" y="105"/>
                    </a:cubicBezTo>
                    <a:cubicBezTo>
                      <a:pt x="577" y="86"/>
                      <a:pt x="586" y="73"/>
                      <a:pt x="602" y="73"/>
                    </a:cubicBezTo>
                    <a:moveTo>
                      <a:pt x="611" y="119"/>
                    </a:moveTo>
                    <a:cubicBezTo>
                      <a:pt x="637" y="113"/>
                      <a:pt x="650" y="105"/>
                      <a:pt x="650" y="83"/>
                    </a:cubicBezTo>
                    <a:cubicBezTo>
                      <a:pt x="650" y="63"/>
                      <a:pt x="635" y="47"/>
                      <a:pt x="602" y="47"/>
                    </a:cubicBezTo>
                    <a:cubicBezTo>
                      <a:pt x="567" y="47"/>
                      <a:pt x="544" y="72"/>
                      <a:pt x="544" y="109"/>
                    </a:cubicBezTo>
                    <a:cubicBezTo>
                      <a:pt x="544" y="147"/>
                      <a:pt x="562" y="172"/>
                      <a:pt x="599" y="172"/>
                    </a:cubicBezTo>
                    <a:cubicBezTo>
                      <a:pt x="620" y="172"/>
                      <a:pt x="638" y="168"/>
                      <a:pt x="649" y="161"/>
                    </a:cubicBezTo>
                    <a:cubicBezTo>
                      <a:pt x="649" y="135"/>
                      <a:pt x="649" y="135"/>
                      <a:pt x="649" y="135"/>
                    </a:cubicBezTo>
                    <a:cubicBezTo>
                      <a:pt x="634" y="141"/>
                      <a:pt x="613" y="146"/>
                      <a:pt x="599" y="146"/>
                    </a:cubicBezTo>
                    <a:cubicBezTo>
                      <a:pt x="586" y="146"/>
                      <a:pt x="581" y="138"/>
                      <a:pt x="581" y="133"/>
                    </a:cubicBezTo>
                    <a:cubicBezTo>
                      <a:pt x="581" y="128"/>
                      <a:pt x="584" y="125"/>
                      <a:pt x="590" y="124"/>
                    </a:cubicBezTo>
                    <a:lnTo>
                      <a:pt x="611" y="119"/>
                    </a:lnTo>
                    <a:close/>
                    <a:moveTo>
                      <a:pt x="494" y="169"/>
                    </a:moveTo>
                    <a:cubicBezTo>
                      <a:pt x="508" y="141"/>
                      <a:pt x="523" y="92"/>
                      <a:pt x="532" y="50"/>
                    </a:cubicBezTo>
                    <a:cubicBezTo>
                      <a:pt x="498" y="50"/>
                      <a:pt x="498" y="50"/>
                      <a:pt x="498" y="50"/>
                    </a:cubicBezTo>
                    <a:cubicBezTo>
                      <a:pt x="492" y="83"/>
                      <a:pt x="485" y="116"/>
                      <a:pt x="479" y="134"/>
                    </a:cubicBezTo>
                    <a:cubicBezTo>
                      <a:pt x="472" y="116"/>
                      <a:pt x="463" y="83"/>
                      <a:pt x="456" y="50"/>
                    </a:cubicBezTo>
                    <a:cubicBezTo>
                      <a:pt x="428" y="50"/>
                      <a:pt x="428" y="50"/>
                      <a:pt x="428" y="50"/>
                    </a:cubicBezTo>
                    <a:cubicBezTo>
                      <a:pt x="421" y="83"/>
                      <a:pt x="412" y="116"/>
                      <a:pt x="405" y="134"/>
                    </a:cubicBezTo>
                    <a:cubicBezTo>
                      <a:pt x="399" y="116"/>
                      <a:pt x="392" y="83"/>
                      <a:pt x="386" y="50"/>
                    </a:cubicBezTo>
                    <a:cubicBezTo>
                      <a:pt x="352" y="50"/>
                      <a:pt x="352" y="50"/>
                      <a:pt x="352" y="50"/>
                    </a:cubicBezTo>
                    <a:cubicBezTo>
                      <a:pt x="361" y="92"/>
                      <a:pt x="376" y="141"/>
                      <a:pt x="390" y="169"/>
                    </a:cubicBezTo>
                    <a:cubicBezTo>
                      <a:pt x="420" y="169"/>
                      <a:pt x="420" y="169"/>
                      <a:pt x="420" y="169"/>
                    </a:cubicBezTo>
                    <a:cubicBezTo>
                      <a:pt x="429" y="146"/>
                      <a:pt x="439" y="112"/>
                      <a:pt x="442" y="97"/>
                    </a:cubicBezTo>
                    <a:cubicBezTo>
                      <a:pt x="445" y="112"/>
                      <a:pt x="455" y="146"/>
                      <a:pt x="465" y="169"/>
                    </a:cubicBezTo>
                    <a:lnTo>
                      <a:pt x="494" y="169"/>
                    </a:lnTo>
                    <a:close/>
                    <a:moveTo>
                      <a:pt x="224" y="47"/>
                    </a:moveTo>
                    <a:cubicBezTo>
                      <a:pt x="207" y="47"/>
                      <a:pt x="194" y="56"/>
                      <a:pt x="189" y="66"/>
                    </a:cubicBezTo>
                    <a:cubicBezTo>
                      <a:pt x="189" y="63"/>
                      <a:pt x="188" y="55"/>
                      <a:pt x="187" y="50"/>
                    </a:cubicBezTo>
                    <a:cubicBezTo>
                      <a:pt x="159" y="50"/>
                      <a:pt x="159" y="50"/>
                      <a:pt x="159" y="50"/>
                    </a:cubicBezTo>
                    <a:cubicBezTo>
                      <a:pt x="159" y="169"/>
                      <a:pt x="159" y="169"/>
                      <a:pt x="159" y="169"/>
                    </a:cubicBezTo>
                    <a:cubicBezTo>
                      <a:pt x="192" y="169"/>
                      <a:pt x="192" y="169"/>
                      <a:pt x="192" y="169"/>
                    </a:cubicBezTo>
                    <a:cubicBezTo>
                      <a:pt x="192" y="109"/>
                      <a:pt x="192" y="109"/>
                      <a:pt x="192" y="109"/>
                    </a:cubicBezTo>
                    <a:cubicBezTo>
                      <a:pt x="192" y="83"/>
                      <a:pt x="200" y="74"/>
                      <a:pt x="214" y="74"/>
                    </a:cubicBezTo>
                    <a:cubicBezTo>
                      <a:pt x="221" y="74"/>
                      <a:pt x="226" y="78"/>
                      <a:pt x="228" y="84"/>
                    </a:cubicBezTo>
                    <a:cubicBezTo>
                      <a:pt x="230" y="90"/>
                      <a:pt x="230" y="95"/>
                      <a:pt x="230" y="107"/>
                    </a:cubicBezTo>
                    <a:cubicBezTo>
                      <a:pt x="230" y="169"/>
                      <a:pt x="230" y="169"/>
                      <a:pt x="230" y="169"/>
                    </a:cubicBezTo>
                    <a:cubicBezTo>
                      <a:pt x="263" y="169"/>
                      <a:pt x="263" y="169"/>
                      <a:pt x="263" y="169"/>
                    </a:cubicBezTo>
                    <a:cubicBezTo>
                      <a:pt x="263" y="109"/>
                      <a:pt x="263" y="109"/>
                      <a:pt x="263" y="109"/>
                    </a:cubicBezTo>
                    <a:cubicBezTo>
                      <a:pt x="263" y="84"/>
                      <a:pt x="270" y="74"/>
                      <a:pt x="285" y="74"/>
                    </a:cubicBezTo>
                    <a:cubicBezTo>
                      <a:pt x="292" y="74"/>
                      <a:pt x="296" y="78"/>
                      <a:pt x="298" y="84"/>
                    </a:cubicBezTo>
                    <a:cubicBezTo>
                      <a:pt x="300" y="90"/>
                      <a:pt x="300" y="95"/>
                      <a:pt x="300" y="107"/>
                    </a:cubicBezTo>
                    <a:cubicBezTo>
                      <a:pt x="300" y="169"/>
                      <a:pt x="300" y="169"/>
                      <a:pt x="300" y="169"/>
                    </a:cubicBezTo>
                    <a:cubicBezTo>
                      <a:pt x="333" y="169"/>
                      <a:pt x="333" y="169"/>
                      <a:pt x="333" y="169"/>
                    </a:cubicBezTo>
                    <a:cubicBezTo>
                      <a:pt x="333" y="100"/>
                      <a:pt x="333" y="100"/>
                      <a:pt x="333" y="100"/>
                    </a:cubicBezTo>
                    <a:cubicBezTo>
                      <a:pt x="333" y="86"/>
                      <a:pt x="332" y="76"/>
                      <a:pt x="329" y="68"/>
                    </a:cubicBezTo>
                    <a:cubicBezTo>
                      <a:pt x="323" y="54"/>
                      <a:pt x="310" y="47"/>
                      <a:pt x="294" y="47"/>
                    </a:cubicBezTo>
                    <a:cubicBezTo>
                      <a:pt x="277" y="47"/>
                      <a:pt x="264" y="57"/>
                      <a:pt x="258" y="68"/>
                    </a:cubicBezTo>
                    <a:cubicBezTo>
                      <a:pt x="253" y="54"/>
                      <a:pt x="240" y="47"/>
                      <a:pt x="224" y="47"/>
                    </a:cubicBezTo>
                    <a:moveTo>
                      <a:pt x="34" y="6"/>
                    </a:moveTo>
                    <a:cubicBezTo>
                      <a:pt x="0" y="6"/>
                      <a:pt x="0" y="6"/>
                      <a:pt x="0" y="6"/>
                    </a:cubicBezTo>
                    <a:cubicBezTo>
                      <a:pt x="0" y="111"/>
                      <a:pt x="0" y="111"/>
                      <a:pt x="0" y="111"/>
                    </a:cubicBezTo>
                    <a:cubicBezTo>
                      <a:pt x="0" y="150"/>
                      <a:pt x="24" y="172"/>
                      <a:pt x="62" y="172"/>
                    </a:cubicBezTo>
                    <a:cubicBezTo>
                      <a:pt x="100" y="172"/>
                      <a:pt x="125" y="150"/>
                      <a:pt x="125" y="111"/>
                    </a:cubicBezTo>
                    <a:cubicBezTo>
                      <a:pt x="125" y="6"/>
                      <a:pt x="125" y="6"/>
                      <a:pt x="125" y="6"/>
                    </a:cubicBezTo>
                    <a:cubicBezTo>
                      <a:pt x="90" y="6"/>
                      <a:pt x="90" y="6"/>
                      <a:pt x="90" y="6"/>
                    </a:cubicBezTo>
                    <a:cubicBezTo>
                      <a:pt x="90" y="109"/>
                      <a:pt x="90" y="109"/>
                      <a:pt x="90" y="109"/>
                    </a:cubicBezTo>
                    <a:cubicBezTo>
                      <a:pt x="90" y="131"/>
                      <a:pt x="80" y="144"/>
                      <a:pt x="62" y="144"/>
                    </a:cubicBezTo>
                    <a:cubicBezTo>
                      <a:pt x="44" y="144"/>
                      <a:pt x="34" y="131"/>
                      <a:pt x="34" y="109"/>
                    </a:cubicBezTo>
                    <a:lnTo>
                      <a:pt x="3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sz="11618"/>
              </a:p>
            </p:txBody>
          </p:sp>
          <p:sp>
            <p:nvSpPr>
              <p:cNvPr id="22" name="Freeform 9"/>
              <p:cNvSpPr>
                <a:spLocks noEditPoints="1"/>
              </p:cNvSpPr>
              <p:nvPr/>
            </p:nvSpPr>
            <p:spPr bwMode="auto">
              <a:xfrm>
                <a:off x="18276888" y="27709814"/>
                <a:ext cx="720725" cy="695325"/>
              </a:xfrm>
              <a:custGeom>
                <a:avLst/>
                <a:gdLst/>
                <a:ahLst/>
                <a:cxnLst>
                  <a:cxn ang="0">
                    <a:pos x="63" y="87"/>
                  </a:cxn>
                  <a:cxn ang="0">
                    <a:pos x="4" y="81"/>
                  </a:cxn>
                  <a:cxn ang="0">
                    <a:pos x="0" y="112"/>
                  </a:cxn>
                  <a:cxn ang="0">
                    <a:pos x="81" y="219"/>
                  </a:cxn>
                  <a:cxn ang="0">
                    <a:pos x="81" y="219"/>
                  </a:cxn>
                  <a:cxn ang="0">
                    <a:pos x="105" y="141"/>
                  </a:cxn>
                  <a:cxn ang="0">
                    <a:pos x="99" y="103"/>
                  </a:cxn>
                  <a:cxn ang="0">
                    <a:pos x="63" y="87"/>
                  </a:cxn>
                  <a:cxn ang="0">
                    <a:pos x="190" y="72"/>
                  </a:cxn>
                  <a:cxn ang="0">
                    <a:pos x="220" y="73"/>
                  </a:cxn>
                  <a:cxn ang="0">
                    <a:pos x="113" y="0"/>
                  </a:cxn>
                  <a:cxn ang="0">
                    <a:pos x="7" y="73"/>
                  </a:cxn>
                  <a:cxn ang="0">
                    <a:pos x="37" y="72"/>
                  </a:cxn>
                  <a:cxn ang="0">
                    <a:pos x="95" y="64"/>
                  </a:cxn>
                  <a:cxn ang="0">
                    <a:pos x="109" y="60"/>
                  </a:cxn>
                  <a:cxn ang="0">
                    <a:pos x="96" y="42"/>
                  </a:cxn>
                  <a:cxn ang="0">
                    <a:pos x="114" y="24"/>
                  </a:cxn>
                  <a:cxn ang="0">
                    <a:pos x="132" y="42"/>
                  </a:cxn>
                  <a:cxn ang="0">
                    <a:pos x="117" y="60"/>
                  </a:cxn>
                  <a:cxn ang="0">
                    <a:pos x="131" y="64"/>
                  </a:cxn>
                  <a:cxn ang="0">
                    <a:pos x="190" y="72"/>
                  </a:cxn>
                  <a:cxn ang="0">
                    <a:pos x="227" y="112"/>
                  </a:cxn>
                  <a:cxn ang="0">
                    <a:pos x="223" y="82"/>
                  </a:cxn>
                  <a:cxn ang="0">
                    <a:pos x="222" y="82"/>
                  </a:cxn>
                  <a:cxn ang="0">
                    <a:pos x="163" y="87"/>
                  </a:cxn>
                  <a:cxn ang="0">
                    <a:pos x="127" y="103"/>
                  </a:cxn>
                  <a:cxn ang="0">
                    <a:pos x="121" y="141"/>
                  </a:cxn>
                  <a:cxn ang="0">
                    <a:pos x="145" y="219"/>
                  </a:cxn>
                  <a:cxn ang="0">
                    <a:pos x="145" y="219"/>
                  </a:cxn>
                  <a:cxn ang="0">
                    <a:pos x="227" y="112"/>
                  </a:cxn>
                </a:cxnLst>
                <a:rect l="0" t="0" r="r" b="b"/>
                <a:pathLst>
                  <a:path w="227" h="219">
                    <a:moveTo>
                      <a:pt x="63" y="87"/>
                    </a:moveTo>
                    <a:cubicBezTo>
                      <a:pt x="42" y="85"/>
                      <a:pt x="26" y="83"/>
                      <a:pt x="4" y="81"/>
                    </a:cubicBezTo>
                    <a:cubicBezTo>
                      <a:pt x="1" y="91"/>
                      <a:pt x="0" y="101"/>
                      <a:pt x="0" y="112"/>
                    </a:cubicBezTo>
                    <a:cubicBezTo>
                      <a:pt x="0" y="162"/>
                      <a:pt x="34" y="205"/>
                      <a:pt x="81" y="219"/>
                    </a:cubicBezTo>
                    <a:cubicBezTo>
                      <a:pt x="81" y="219"/>
                      <a:pt x="81" y="219"/>
                      <a:pt x="81" y="219"/>
                    </a:cubicBezTo>
                    <a:cubicBezTo>
                      <a:pt x="98" y="193"/>
                      <a:pt x="101" y="171"/>
                      <a:pt x="105" y="141"/>
                    </a:cubicBezTo>
                    <a:cubicBezTo>
                      <a:pt x="106" y="129"/>
                      <a:pt x="106" y="114"/>
                      <a:pt x="99" y="103"/>
                    </a:cubicBezTo>
                    <a:cubicBezTo>
                      <a:pt x="92" y="92"/>
                      <a:pt x="76" y="87"/>
                      <a:pt x="63" y="87"/>
                    </a:cubicBezTo>
                    <a:moveTo>
                      <a:pt x="190" y="72"/>
                    </a:moveTo>
                    <a:cubicBezTo>
                      <a:pt x="199" y="73"/>
                      <a:pt x="220" y="73"/>
                      <a:pt x="220" y="73"/>
                    </a:cubicBezTo>
                    <a:cubicBezTo>
                      <a:pt x="204" y="30"/>
                      <a:pt x="163" y="0"/>
                      <a:pt x="113" y="0"/>
                    </a:cubicBezTo>
                    <a:cubicBezTo>
                      <a:pt x="64" y="0"/>
                      <a:pt x="23" y="30"/>
                      <a:pt x="7" y="73"/>
                    </a:cubicBezTo>
                    <a:cubicBezTo>
                      <a:pt x="15" y="75"/>
                      <a:pt x="27" y="72"/>
                      <a:pt x="37" y="72"/>
                    </a:cubicBezTo>
                    <a:cubicBezTo>
                      <a:pt x="54" y="69"/>
                      <a:pt x="77" y="67"/>
                      <a:pt x="95" y="64"/>
                    </a:cubicBezTo>
                    <a:cubicBezTo>
                      <a:pt x="100" y="64"/>
                      <a:pt x="105" y="63"/>
                      <a:pt x="109" y="60"/>
                    </a:cubicBezTo>
                    <a:cubicBezTo>
                      <a:pt x="102" y="58"/>
                      <a:pt x="96" y="51"/>
                      <a:pt x="96" y="42"/>
                    </a:cubicBezTo>
                    <a:cubicBezTo>
                      <a:pt x="96" y="32"/>
                      <a:pt x="104" y="24"/>
                      <a:pt x="114" y="24"/>
                    </a:cubicBezTo>
                    <a:cubicBezTo>
                      <a:pt x="124" y="24"/>
                      <a:pt x="132" y="32"/>
                      <a:pt x="132" y="42"/>
                    </a:cubicBezTo>
                    <a:cubicBezTo>
                      <a:pt x="132" y="51"/>
                      <a:pt x="125" y="58"/>
                      <a:pt x="117" y="60"/>
                    </a:cubicBezTo>
                    <a:cubicBezTo>
                      <a:pt x="121" y="63"/>
                      <a:pt x="126" y="64"/>
                      <a:pt x="131" y="64"/>
                    </a:cubicBezTo>
                    <a:cubicBezTo>
                      <a:pt x="150" y="67"/>
                      <a:pt x="172" y="69"/>
                      <a:pt x="190" y="72"/>
                    </a:cubicBezTo>
                    <a:moveTo>
                      <a:pt x="227" y="112"/>
                    </a:moveTo>
                    <a:cubicBezTo>
                      <a:pt x="227" y="101"/>
                      <a:pt x="226" y="91"/>
                      <a:pt x="223" y="82"/>
                    </a:cubicBezTo>
                    <a:cubicBezTo>
                      <a:pt x="222" y="82"/>
                      <a:pt x="222" y="82"/>
                      <a:pt x="222" y="82"/>
                    </a:cubicBezTo>
                    <a:cubicBezTo>
                      <a:pt x="200" y="83"/>
                      <a:pt x="184" y="85"/>
                      <a:pt x="163" y="87"/>
                    </a:cubicBezTo>
                    <a:cubicBezTo>
                      <a:pt x="150" y="87"/>
                      <a:pt x="134" y="92"/>
                      <a:pt x="127" y="103"/>
                    </a:cubicBezTo>
                    <a:cubicBezTo>
                      <a:pt x="120" y="114"/>
                      <a:pt x="120" y="129"/>
                      <a:pt x="121" y="141"/>
                    </a:cubicBezTo>
                    <a:cubicBezTo>
                      <a:pt x="125" y="171"/>
                      <a:pt x="128" y="193"/>
                      <a:pt x="145" y="219"/>
                    </a:cubicBezTo>
                    <a:cubicBezTo>
                      <a:pt x="145" y="219"/>
                      <a:pt x="145" y="219"/>
                      <a:pt x="145" y="219"/>
                    </a:cubicBezTo>
                    <a:cubicBezTo>
                      <a:pt x="192" y="206"/>
                      <a:pt x="227" y="163"/>
                      <a:pt x="227" y="112"/>
                    </a:cubicBezTo>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de-DE" sz="11618"/>
              </a:p>
            </p:txBody>
          </p:sp>
        </p:grpSp>
      </p:grpSp>
    </p:spTree>
    <p:extLst>
      <p:ext uri="{BB962C8B-B14F-4D97-AF65-F5344CB8AC3E}">
        <p14:creationId xmlns:p14="http://schemas.microsoft.com/office/powerpoint/2010/main" val="131155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elfolie englisch">
    <p:spTree>
      <p:nvGrpSpPr>
        <p:cNvPr id="1" name=""/>
        <p:cNvGrpSpPr/>
        <p:nvPr/>
      </p:nvGrpSpPr>
      <p:grpSpPr>
        <a:xfrm>
          <a:off x="0" y="0"/>
          <a:ext cx="0" cy="0"/>
          <a:chOff x="0" y="0"/>
          <a:chExt cx="0" cy="0"/>
        </a:xfrm>
      </p:grpSpPr>
      <p:sp>
        <p:nvSpPr>
          <p:cNvPr id="8" name="Rechteck 7"/>
          <p:cNvSpPr/>
          <p:nvPr userDrawn="1"/>
        </p:nvSpPr>
        <p:spPr>
          <a:xfrm>
            <a:off x="180000" y="180000"/>
            <a:ext cx="11833200" cy="649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Calibri" panose="020F0502020204030204" pitchFamily="34" charset="0"/>
            </a:endParaRPr>
          </a:p>
        </p:txBody>
      </p:sp>
      <p:sp>
        <p:nvSpPr>
          <p:cNvPr id="3" name="Untertitel 2"/>
          <p:cNvSpPr>
            <a:spLocks noGrp="1"/>
          </p:cNvSpPr>
          <p:nvPr>
            <p:ph type="subTitle" idx="1" hasCustomPrompt="1"/>
          </p:nvPr>
        </p:nvSpPr>
        <p:spPr>
          <a:xfrm>
            <a:off x="551999" y="2304000"/>
            <a:ext cx="11040000" cy="1476000"/>
          </a:xfrm>
          <a:prstGeom prst="rect">
            <a:avLst/>
          </a:prstGeom>
        </p:spPr>
        <p:txBody>
          <a:bodyPr>
            <a:noAutofit/>
          </a:bodyPr>
          <a:lstStyle>
            <a:lvl1pPr marL="0" indent="0" algn="l">
              <a:lnSpc>
                <a:spcPts val="4200"/>
              </a:lnSpc>
              <a:spcBef>
                <a:spcPts val="0"/>
              </a:spcBef>
              <a:buNone/>
              <a:defRPr sz="4000" b="1" cap="none" baseline="0">
                <a:solidFill>
                  <a:schemeClr val="bg1"/>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Hier steht ein schöner Präsentationstitel</a:t>
            </a:r>
          </a:p>
        </p:txBody>
      </p:sp>
      <p:sp>
        <p:nvSpPr>
          <p:cNvPr id="12" name="Textfeld 11"/>
          <p:cNvSpPr txBox="1"/>
          <p:nvPr userDrawn="1"/>
        </p:nvSpPr>
        <p:spPr>
          <a:xfrm>
            <a:off x="552000" y="1076549"/>
            <a:ext cx="4330775" cy="307777"/>
          </a:xfrm>
          <a:prstGeom prst="rect">
            <a:avLst/>
          </a:prstGeom>
          <a:noFill/>
        </p:spPr>
        <p:txBody>
          <a:bodyPr wrap="square" lIns="0" tIns="0" rIns="0" bIns="0" rtlCol="0">
            <a:spAutoFit/>
          </a:bodyPr>
          <a:lstStyle/>
          <a:p>
            <a:r>
              <a:rPr lang="de-DE" sz="2000" spc="-30" baseline="0" dirty="0">
                <a:solidFill>
                  <a:schemeClr val="bg1"/>
                </a:solidFill>
                <a:latin typeface="Calibri" panose="020F0502020204030204" pitchFamily="34" charset="0"/>
              </a:rPr>
              <a:t>German Environment Agency</a:t>
            </a:r>
          </a:p>
        </p:txBody>
      </p:sp>
      <p:sp>
        <p:nvSpPr>
          <p:cNvPr id="31" name="Titel 30"/>
          <p:cNvSpPr>
            <a:spLocks noGrp="1"/>
          </p:cNvSpPr>
          <p:nvPr>
            <p:ph type="title" hasCustomPrompt="1"/>
          </p:nvPr>
        </p:nvSpPr>
        <p:spPr>
          <a:xfrm>
            <a:off x="552000" y="1872000"/>
            <a:ext cx="11040000" cy="360000"/>
          </a:xfrm>
        </p:spPr>
        <p:txBody>
          <a:bodyPr>
            <a:noAutofit/>
          </a:bodyPr>
          <a:lstStyle>
            <a:lvl1pPr>
              <a:defRPr sz="2400">
                <a:solidFill>
                  <a:schemeClr val="accent1"/>
                </a:solidFill>
                <a:latin typeface="Calibri" panose="020F0502020204030204" pitchFamily="34" charset="0"/>
              </a:defRPr>
            </a:lvl1pPr>
          </a:lstStyle>
          <a:p>
            <a:r>
              <a:rPr lang="de-DE" dirty="0"/>
              <a:t>Hier steht ein schöner Veranstaltungstitel</a:t>
            </a:r>
          </a:p>
        </p:txBody>
      </p:sp>
      <p:sp>
        <p:nvSpPr>
          <p:cNvPr id="34" name="Textplatzhalter 33"/>
          <p:cNvSpPr>
            <a:spLocks noGrp="1"/>
          </p:cNvSpPr>
          <p:nvPr>
            <p:ph type="body" sz="quarter" idx="10" hasCustomPrompt="1"/>
          </p:nvPr>
        </p:nvSpPr>
        <p:spPr>
          <a:xfrm>
            <a:off x="551999" y="3798000"/>
            <a:ext cx="11040000" cy="2340000"/>
          </a:xfrm>
          <a:prstGeom prst="rect">
            <a:avLst/>
          </a:prstGeom>
        </p:spPr>
        <p:txBody>
          <a:bodyPr>
            <a:normAutofit/>
          </a:bodyPr>
          <a:lstStyle>
            <a:lvl1pPr indent="0">
              <a:spcBef>
                <a:spcPts val="0"/>
              </a:spcBef>
              <a:defRPr lang="de-DE" sz="2000" b="0" i="0" u="none" strike="noStrike" cap="none" baseline="0" smtClean="0">
                <a:solidFill>
                  <a:schemeClr val="bg1"/>
                </a:solidFill>
              </a:defRPr>
            </a:lvl1pPr>
            <a:lvl2pPr marL="0" indent="0">
              <a:spcBef>
                <a:spcPts val="0"/>
              </a:spcBef>
              <a:buNone/>
              <a:defRPr sz="2000" b="0" cap="none" baseline="0">
                <a:solidFill>
                  <a:schemeClr val="bg1"/>
                </a:solidFill>
                <a:latin typeface="Calibri" panose="020F0502020204030204" pitchFamily="34" charset="0"/>
              </a:defRPr>
            </a:lvl2pPr>
            <a:lvl3pPr marL="0" indent="0">
              <a:spcBef>
                <a:spcPts val="0"/>
              </a:spcBef>
              <a:buNone/>
              <a:defRPr sz="2000" b="0" cap="none" baseline="0">
                <a:solidFill>
                  <a:schemeClr val="bg1"/>
                </a:solidFill>
                <a:latin typeface="Calibri" panose="020F0502020204030204" pitchFamily="34" charset="0"/>
              </a:defRPr>
            </a:lvl3pPr>
            <a:lvl4pPr marL="0" indent="0">
              <a:spcBef>
                <a:spcPts val="0"/>
              </a:spcBef>
              <a:buNone/>
              <a:defRPr sz="2000" b="0" cap="none" baseline="0">
                <a:solidFill>
                  <a:schemeClr val="bg1"/>
                </a:solidFill>
                <a:latin typeface="Calibri" panose="020F0502020204030204" pitchFamily="34" charset="0"/>
              </a:defRPr>
            </a:lvl4pPr>
            <a:lvl5pPr marL="0" indent="0">
              <a:spcBef>
                <a:spcPts val="0"/>
              </a:spcBef>
              <a:buNone/>
              <a:defRPr sz="2000" b="0" cap="none" baseline="0">
                <a:solidFill>
                  <a:schemeClr val="bg1"/>
                </a:solidFill>
                <a:latin typeface="Calibri" panose="020F0502020204030204" pitchFamily="34" charset="0"/>
              </a:defRPr>
            </a:lvl5pPr>
          </a:lstStyle>
          <a:p>
            <a:r>
              <a:rPr lang="de-DE" dirty="0"/>
              <a:t>Name Autor/in 1</a:t>
            </a:r>
            <a:br>
              <a:rPr lang="de-DE" dirty="0"/>
            </a:br>
            <a:r>
              <a:rPr lang="de-DE" dirty="0"/>
              <a:t>Fachgebiet X X.X / FG-Bezeichnung</a:t>
            </a:r>
            <a:br>
              <a:rPr lang="de-DE" dirty="0"/>
            </a:br>
            <a:r>
              <a:rPr lang="de-DE" dirty="0"/>
              <a:t>Name Autor/in 2</a:t>
            </a:r>
            <a:br>
              <a:rPr lang="de-DE" dirty="0"/>
            </a:br>
            <a:r>
              <a:rPr lang="de-DE" dirty="0"/>
              <a:t>Fachgebiet X X.X / FG-Bezeichnung</a:t>
            </a:r>
          </a:p>
        </p:txBody>
      </p:sp>
      <p:grpSp>
        <p:nvGrpSpPr>
          <p:cNvPr id="14" name="Gruppieren 13"/>
          <p:cNvGrpSpPr/>
          <p:nvPr userDrawn="1"/>
        </p:nvGrpSpPr>
        <p:grpSpPr>
          <a:xfrm>
            <a:off x="9851002" y="532800"/>
            <a:ext cx="2340998" cy="1081711"/>
            <a:chOff x="9790370" y="2610023"/>
            <a:chExt cx="2340998" cy="1081711"/>
          </a:xfrm>
        </p:grpSpPr>
        <p:sp>
          <p:nvSpPr>
            <p:cNvPr id="15" name="Rechteck 14"/>
            <p:cNvSpPr/>
            <p:nvPr userDrawn="1"/>
          </p:nvSpPr>
          <p:spPr>
            <a:xfrm>
              <a:off x="11949475" y="2611614"/>
              <a:ext cx="181893" cy="10801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grpSp>
          <p:nvGrpSpPr>
            <p:cNvPr id="16" name="Gruppieren 15"/>
            <p:cNvGrpSpPr>
              <a:grpSpLocks noChangeAspect="1"/>
            </p:cNvGrpSpPr>
            <p:nvPr userDrawn="1"/>
          </p:nvGrpSpPr>
          <p:grpSpPr>
            <a:xfrm>
              <a:off x="9790370" y="2610023"/>
              <a:ext cx="2159105" cy="1080000"/>
              <a:chOff x="14785976" y="27157354"/>
              <a:chExt cx="5086351" cy="2544762"/>
            </a:xfrm>
          </p:grpSpPr>
          <p:sp>
            <p:nvSpPr>
              <p:cNvPr id="17" name="Rectangle 6"/>
              <p:cNvSpPr>
                <a:spLocks noChangeArrowheads="1"/>
              </p:cNvSpPr>
              <p:nvPr/>
            </p:nvSpPr>
            <p:spPr bwMode="auto">
              <a:xfrm>
                <a:off x="14785976" y="27157354"/>
                <a:ext cx="5086351" cy="2544762"/>
              </a:xfrm>
              <a:prstGeom prst="rect">
                <a:avLst/>
              </a:prstGeom>
              <a:solidFill>
                <a:schemeClr val="accent1"/>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sz="11618"/>
              </a:p>
            </p:txBody>
          </p:sp>
          <p:sp>
            <p:nvSpPr>
              <p:cNvPr id="24" name="Freeform 7"/>
              <p:cNvSpPr>
                <a:spLocks noEditPoints="1"/>
              </p:cNvSpPr>
              <p:nvPr/>
            </p:nvSpPr>
            <p:spPr bwMode="auto">
              <a:xfrm>
                <a:off x="15427330" y="28471816"/>
                <a:ext cx="3803650" cy="544512"/>
              </a:xfrm>
              <a:custGeom>
                <a:avLst/>
                <a:gdLst/>
                <a:ahLst/>
                <a:cxnLst>
                  <a:cxn ang="0">
                    <a:pos x="1200" y="168"/>
                  </a:cxn>
                  <a:cxn ang="0">
                    <a:pos x="1169" y="127"/>
                  </a:cxn>
                  <a:cxn ang="0">
                    <a:pos x="1196" y="50"/>
                  </a:cxn>
                  <a:cxn ang="0">
                    <a:pos x="1136" y="23"/>
                  </a:cxn>
                  <a:cxn ang="0">
                    <a:pos x="1121" y="75"/>
                  </a:cxn>
                  <a:cxn ang="0">
                    <a:pos x="990" y="47"/>
                  </a:cxn>
                  <a:cxn ang="0">
                    <a:pos x="925" y="50"/>
                  </a:cxn>
                  <a:cxn ang="0">
                    <a:pos x="958" y="109"/>
                  </a:cxn>
                  <a:cxn ang="0">
                    <a:pos x="996" y="107"/>
                  </a:cxn>
                  <a:cxn ang="0">
                    <a:pos x="1029" y="109"/>
                  </a:cxn>
                  <a:cxn ang="0">
                    <a:pos x="1066" y="107"/>
                  </a:cxn>
                  <a:cxn ang="0">
                    <a:pos x="1099" y="100"/>
                  </a:cxn>
                  <a:cxn ang="0">
                    <a:pos x="1024" y="67"/>
                  </a:cxn>
                  <a:cxn ang="0">
                    <a:pos x="837" y="147"/>
                  </a:cxn>
                  <a:cxn ang="0">
                    <a:pos x="852" y="114"/>
                  </a:cxn>
                  <a:cxn ang="0">
                    <a:pos x="892" y="91"/>
                  </a:cxn>
                  <a:cxn ang="0">
                    <a:pos x="800" y="81"/>
                  </a:cxn>
                  <a:cxn ang="0">
                    <a:pos x="847" y="94"/>
                  </a:cxn>
                  <a:cxn ang="0">
                    <a:pos x="826" y="171"/>
                  </a:cxn>
                  <a:cxn ang="0">
                    <a:pos x="892" y="169"/>
                  </a:cxn>
                  <a:cxn ang="0">
                    <a:pos x="681" y="83"/>
                  </a:cxn>
                  <a:cxn ang="0">
                    <a:pos x="737" y="135"/>
                  </a:cxn>
                  <a:cxn ang="0">
                    <a:pos x="681" y="163"/>
                  </a:cxn>
                  <a:cxn ang="0">
                    <a:pos x="741" y="98"/>
                  </a:cxn>
                  <a:cxn ang="0">
                    <a:pos x="729" y="72"/>
                  </a:cxn>
                  <a:cxn ang="0">
                    <a:pos x="727" y="47"/>
                  </a:cxn>
                  <a:cxn ang="0">
                    <a:pos x="612" y="99"/>
                  </a:cxn>
                  <a:cxn ang="0">
                    <a:pos x="588" y="105"/>
                  </a:cxn>
                  <a:cxn ang="0">
                    <a:pos x="661" y="83"/>
                  </a:cxn>
                  <a:cxn ang="0">
                    <a:pos x="610" y="172"/>
                  </a:cxn>
                  <a:cxn ang="0">
                    <a:pos x="610" y="146"/>
                  </a:cxn>
                  <a:cxn ang="0">
                    <a:pos x="622" y="119"/>
                  </a:cxn>
                  <a:cxn ang="0">
                    <a:pos x="452" y="109"/>
                  </a:cxn>
                  <a:cxn ang="0">
                    <a:pos x="529" y="0"/>
                  </a:cxn>
                  <a:cxn ang="0">
                    <a:pos x="465" y="47"/>
                  </a:cxn>
                  <a:cxn ang="0">
                    <a:pos x="499" y="155"/>
                  </a:cxn>
                  <a:cxn ang="0">
                    <a:pos x="529" y="0"/>
                  </a:cxn>
                  <a:cxn ang="0">
                    <a:pos x="313" y="50"/>
                  </a:cxn>
                  <a:cxn ang="0">
                    <a:pos x="319" y="169"/>
                  </a:cxn>
                  <a:cxn ang="0">
                    <a:pos x="357" y="84"/>
                  </a:cxn>
                  <a:cxn ang="0">
                    <a:pos x="393" y="169"/>
                  </a:cxn>
                  <a:cxn ang="0">
                    <a:pos x="352" y="47"/>
                  </a:cxn>
                  <a:cxn ang="0">
                    <a:pos x="225" y="169"/>
                  </a:cxn>
                  <a:cxn ang="0">
                    <a:pos x="219" y="50"/>
                  </a:cxn>
                  <a:cxn ang="0">
                    <a:pos x="182" y="135"/>
                  </a:cxn>
                  <a:cxn ang="0">
                    <a:pos x="146" y="50"/>
                  </a:cxn>
                  <a:cxn ang="0">
                    <a:pos x="186" y="172"/>
                  </a:cxn>
                  <a:cxn ang="0">
                    <a:pos x="48" y="72"/>
                  </a:cxn>
                  <a:cxn ang="0">
                    <a:pos x="50" y="32"/>
                  </a:cxn>
                  <a:cxn ang="0">
                    <a:pos x="57" y="143"/>
                  </a:cxn>
                  <a:cxn ang="0">
                    <a:pos x="55" y="98"/>
                  </a:cxn>
                  <a:cxn ang="0">
                    <a:pos x="89" y="81"/>
                  </a:cxn>
                  <a:cxn ang="0">
                    <a:pos x="0" y="7"/>
                  </a:cxn>
                </a:cxnLst>
                <a:rect l="0" t="0" r="r" b="b"/>
                <a:pathLst>
                  <a:path w="1200" h="172">
                    <a:moveTo>
                      <a:pt x="1136" y="130"/>
                    </a:moveTo>
                    <a:cubicBezTo>
                      <a:pt x="1136" y="157"/>
                      <a:pt x="1147" y="171"/>
                      <a:pt x="1175" y="171"/>
                    </a:cubicBezTo>
                    <a:cubicBezTo>
                      <a:pt x="1187" y="171"/>
                      <a:pt x="1197" y="169"/>
                      <a:pt x="1200" y="168"/>
                    </a:cubicBezTo>
                    <a:cubicBezTo>
                      <a:pt x="1200" y="142"/>
                      <a:pt x="1200" y="142"/>
                      <a:pt x="1200" y="142"/>
                    </a:cubicBezTo>
                    <a:cubicBezTo>
                      <a:pt x="1195" y="144"/>
                      <a:pt x="1189" y="145"/>
                      <a:pt x="1183" y="145"/>
                    </a:cubicBezTo>
                    <a:cubicBezTo>
                      <a:pt x="1173" y="145"/>
                      <a:pt x="1169" y="142"/>
                      <a:pt x="1169" y="127"/>
                    </a:cubicBezTo>
                    <a:cubicBezTo>
                      <a:pt x="1169" y="75"/>
                      <a:pt x="1169" y="75"/>
                      <a:pt x="1169" y="75"/>
                    </a:cubicBezTo>
                    <a:cubicBezTo>
                      <a:pt x="1196" y="75"/>
                      <a:pt x="1196" y="75"/>
                      <a:pt x="1196" y="75"/>
                    </a:cubicBezTo>
                    <a:cubicBezTo>
                      <a:pt x="1196" y="50"/>
                      <a:pt x="1196" y="50"/>
                      <a:pt x="1196" y="50"/>
                    </a:cubicBezTo>
                    <a:cubicBezTo>
                      <a:pt x="1169" y="50"/>
                      <a:pt x="1169" y="50"/>
                      <a:pt x="1169" y="50"/>
                    </a:cubicBezTo>
                    <a:cubicBezTo>
                      <a:pt x="1169" y="15"/>
                      <a:pt x="1169" y="15"/>
                      <a:pt x="1169" y="15"/>
                    </a:cubicBezTo>
                    <a:cubicBezTo>
                      <a:pt x="1151" y="16"/>
                      <a:pt x="1139" y="21"/>
                      <a:pt x="1136" y="23"/>
                    </a:cubicBezTo>
                    <a:cubicBezTo>
                      <a:pt x="1136" y="50"/>
                      <a:pt x="1136" y="50"/>
                      <a:pt x="1136" y="50"/>
                    </a:cubicBezTo>
                    <a:cubicBezTo>
                      <a:pt x="1121" y="50"/>
                      <a:pt x="1121" y="50"/>
                      <a:pt x="1121" y="50"/>
                    </a:cubicBezTo>
                    <a:cubicBezTo>
                      <a:pt x="1121" y="75"/>
                      <a:pt x="1121" y="75"/>
                      <a:pt x="1121" y="75"/>
                    </a:cubicBezTo>
                    <a:cubicBezTo>
                      <a:pt x="1136" y="75"/>
                      <a:pt x="1136" y="75"/>
                      <a:pt x="1136" y="75"/>
                    </a:cubicBezTo>
                    <a:lnTo>
                      <a:pt x="1136" y="130"/>
                    </a:lnTo>
                    <a:close/>
                    <a:moveTo>
                      <a:pt x="990" y="47"/>
                    </a:moveTo>
                    <a:cubicBezTo>
                      <a:pt x="973" y="47"/>
                      <a:pt x="960" y="56"/>
                      <a:pt x="955" y="66"/>
                    </a:cubicBezTo>
                    <a:cubicBezTo>
                      <a:pt x="955" y="63"/>
                      <a:pt x="954" y="54"/>
                      <a:pt x="953" y="50"/>
                    </a:cubicBezTo>
                    <a:cubicBezTo>
                      <a:pt x="925" y="50"/>
                      <a:pt x="925" y="50"/>
                      <a:pt x="925" y="50"/>
                    </a:cubicBezTo>
                    <a:cubicBezTo>
                      <a:pt x="925" y="169"/>
                      <a:pt x="925" y="169"/>
                      <a:pt x="925" y="169"/>
                    </a:cubicBezTo>
                    <a:cubicBezTo>
                      <a:pt x="958" y="169"/>
                      <a:pt x="958" y="169"/>
                      <a:pt x="958" y="169"/>
                    </a:cubicBezTo>
                    <a:cubicBezTo>
                      <a:pt x="958" y="109"/>
                      <a:pt x="958" y="109"/>
                      <a:pt x="958" y="109"/>
                    </a:cubicBezTo>
                    <a:cubicBezTo>
                      <a:pt x="958" y="83"/>
                      <a:pt x="966" y="74"/>
                      <a:pt x="980" y="74"/>
                    </a:cubicBezTo>
                    <a:cubicBezTo>
                      <a:pt x="987" y="74"/>
                      <a:pt x="991" y="78"/>
                      <a:pt x="994" y="84"/>
                    </a:cubicBezTo>
                    <a:cubicBezTo>
                      <a:pt x="996" y="89"/>
                      <a:pt x="996" y="95"/>
                      <a:pt x="996" y="107"/>
                    </a:cubicBezTo>
                    <a:cubicBezTo>
                      <a:pt x="996" y="169"/>
                      <a:pt x="996" y="169"/>
                      <a:pt x="996" y="169"/>
                    </a:cubicBezTo>
                    <a:cubicBezTo>
                      <a:pt x="1029" y="169"/>
                      <a:pt x="1029" y="169"/>
                      <a:pt x="1029" y="169"/>
                    </a:cubicBezTo>
                    <a:cubicBezTo>
                      <a:pt x="1029" y="109"/>
                      <a:pt x="1029" y="109"/>
                      <a:pt x="1029" y="109"/>
                    </a:cubicBezTo>
                    <a:cubicBezTo>
                      <a:pt x="1029" y="84"/>
                      <a:pt x="1036" y="74"/>
                      <a:pt x="1051" y="74"/>
                    </a:cubicBezTo>
                    <a:cubicBezTo>
                      <a:pt x="1058" y="74"/>
                      <a:pt x="1062" y="78"/>
                      <a:pt x="1064" y="84"/>
                    </a:cubicBezTo>
                    <a:cubicBezTo>
                      <a:pt x="1066" y="89"/>
                      <a:pt x="1066" y="95"/>
                      <a:pt x="1066" y="107"/>
                    </a:cubicBezTo>
                    <a:cubicBezTo>
                      <a:pt x="1066" y="169"/>
                      <a:pt x="1066" y="169"/>
                      <a:pt x="1066" y="169"/>
                    </a:cubicBezTo>
                    <a:cubicBezTo>
                      <a:pt x="1099" y="169"/>
                      <a:pt x="1099" y="169"/>
                      <a:pt x="1099" y="169"/>
                    </a:cubicBezTo>
                    <a:cubicBezTo>
                      <a:pt x="1099" y="100"/>
                      <a:pt x="1099" y="100"/>
                      <a:pt x="1099" y="100"/>
                    </a:cubicBezTo>
                    <a:cubicBezTo>
                      <a:pt x="1099" y="86"/>
                      <a:pt x="1098" y="76"/>
                      <a:pt x="1095" y="68"/>
                    </a:cubicBezTo>
                    <a:cubicBezTo>
                      <a:pt x="1089" y="53"/>
                      <a:pt x="1076" y="47"/>
                      <a:pt x="1060" y="47"/>
                    </a:cubicBezTo>
                    <a:cubicBezTo>
                      <a:pt x="1043" y="47"/>
                      <a:pt x="1030" y="57"/>
                      <a:pt x="1024" y="67"/>
                    </a:cubicBezTo>
                    <a:cubicBezTo>
                      <a:pt x="1019" y="53"/>
                      <a:pt x="1006" y="47"/>
                      <a:pt x="990" y="47"/>
                    </a:cubicBezTo>
                    <a:moveTo>
                      <a:pt x="859" y="126"/>
                    </a:moveTo>
                    <a:cubicBezTo>
                      <a:pt x="859" y="139"/>
                      <a:pt x="851" y="147"/>
                      <a:pt x="837" y="147"/>
                    </a:cubicBezTo>
                    <a:cubicBezTo>
                      <a:pt x="829" y="147"/>
                      <a:pt x="823" y="142"/>
                      <a:pt x="823" y="134"/>
                    </a:cubicBezTo>
                    <a:cubicBezTo>
                      <a:pt x="823" y="127"/>
                      <a:pt x="826" y="122"/>
                      <a:pt x="838" y="118"/>
                    </a:cubicBezTo>
                    <a:cubicBezTo>
                      <a:pt x="852" y="114"/>
                      <a:pt x="852" y="114"/>
                      <a:pt x="852" y="114"/>
                    </a:cubicBezTo>
                    <a:cubicBezTo>
                      <a:pt x="856" y="113"/>
                      <a:pt x="858" y="112"/>
                      <a:pt x="859" y="110"/>
                    </a:cubicBezTo>
                    <a:lnTo>
                      <a:pt x="859" y="126"/>
                    </a:lnTo>
                    <a:close/>
                    <a:moveTo>
                      <a:pt x="892" y="91"/>
                    </a:moveTo>
                    <a:cubicBezTo>
                      <a:pt x="892" y="58"/>
                      <a:pt x="874" y="47"/>
                      <a:pt x="845" y="47"/>
                    </a:cubicBezTo>
                    <a:cubicBezTo>
                      <a:pt x="827" y="47"/>
                      <a:pt x="811" y="50"/>
                      <a:pt x="800" y="55"/>
                    </a:cubicBezTo>
                    <a:cubicBezTo>
                      <a:pt x="800" y="81"/>
                      <a:pt x="800" y="81"/>
                      <a:pt x="800" y="81"/>
                    </a:cubicBezTo>
                    <a:cubicBezTo>
                      <a:pt x="810" y="77"/>
                      <a:pt x="827" y="73"/>
                      <a:pt x="843" y="73"/>
                    </a:cubicBezTo>
                    <a:cubicBezTo>
                      <a:pt x="854" y="73"/>
                      <a:pt x="859" y="77"/>
                      <a:pt x="859" y="83"/>
                    </a:cubicBezTo>
                    <a:cubicBezTo>
                      <a:pt x="859" y="89"/>
                      <a:pt x="856" y="92"/>
                      <a:pt x="847" y="94"/>
                    </a:cubicBezTo>
                    <a:cubicBezTo>
                      <a:pt x="828" y="99"/>
                      <a:pt x="828" y="99"/>
                      <a:pt x="828" y="99"/>
                    </a:cubicBezTo>
                    <a:cubicBezTo>
                      <a:pt x="800" y="106"/>
                      <a:pt x="790" y="119"/>
                      <a:pt x="790" y="137"/>
                    </a:cubicBezTo>
                    <a:cubicBezTo>
                      <a:pt x="790" y="156"/>
                      <a:pt x="804" y="171"/>
                      <a:pt x="826" y="171"/>
                    </a:cubicBezTo>
                    <a:cubicBezTo>
                      <a:pt x="841" y="171"/>
                      <a:pt x="854" y="166"/>
                      <a:pt x="863" y="155"/>
                    </a:cubicBezTo>
                    <a:cubicBezTo>
                      <a:pt x="863" y="159"/>
                      <a:pt x="863" y="164"/>
                      <a:pt x="865" y="169"/>
                    </a:cubicBezTo>
                    <a:cubicBezTo>
                      <a:pt x="892" y="169"/>
                      <a:pt x="892" y="169"/>
                      <a:pt x="892" y="169"/>
                    </a:cubicBezTo>
                    <a:lnTo>
                      <a:pt x="892" y="91"/>
                    </a:lnTo>
                    <a:close/>
                    <a:moveTo>
                      <a:pt x="727" y="47"/>
                    </a:moveTo>
                    <a:cubicBezTo>
                      <a:pt x="695" y="47"/>
                      <a:pt x="681" y="63"/>
                      <a:pt x="681" y="83"/>
                    </a:cubicBezTo>
                    <a:cubicBezTo>
                      <a:pt x="681" y="103"/>
                      <a:pt x="693" y="113"/>
                      <a:pt x="711" y="119"/>
                    </a:cubicBezTo>
                    <a:cubicBezTo>
                      <a:pt x="722" y="123"/>
                      <a:pt x="722" y="123"/>
                      <a:pt x="722" y="123"/>
                    </a:cubicBezTo>
                    <a:cubicBezTo>
                      <a:pt x="733" y="127"/>
                      <a:pt x="737" y="130"/>
                      <a:pt x="737" y="135"/>
                    </a:cubicBezTo>
                    <a:cubicBezTo>
                      <a:pt x="737" y="142"/>
                      <a:pt x="731" y="146"/>
                      <a:pt x="720" y="146"/>
                    </a:cubicBezTo>
                    <a:cubicBezTo>
                      <a:pt x="708" y="146"/>
                      <a:pt x="693" y="142"/>
                      <a:pt x="681" y="135"/>
                    </a:cubicBezTo>
                    <a:cubicBezTo>
                      <a:pt x="681" y="163"/>
                      <a:pt x="681" y="163"/>
                      <a:pt x="681" y="163"/>
                    </a:cubicBezTo>
                    <a:cubicBezTo>
                      <a:pt x="694" y="169"/>
                      <a:pt x="705" y="172"/>
                      <a:pt x="720" y="172"/>
                    </a:cubicBezTo>
                    <a:cubicBezTo>
                      <a:pt x="753" y="172"/>
                      <a:pt x="770" y="158"/>
                      <a:pt x="770" y="133"/>
                    </a:cubicBezTo>
                    <a:cubicBezTo>
                      <a:pt x="770" y="115"/>
                      <a:pt x="761" y="104"/>
                      <a:pt x="741" y="98"/>
                    </a:cubicBezTo>
                    <a:cubicBezTo>
                      <a:pt x="730" y="94"/>
                      <a:pt x="730" y="94"/>
                      <a:pt x="730" y="94"/>
                    </a:cubicBezTo>
                    <a:cubicBezTo>
                      <a:pt x="718" y="91"/>
                      <a:pt x="715" y="88"/>
                      <a:pt x="715" y="82"/>
                    </a:cubicBezTo>
                    <a:cubicBezTo>
                      <a:pt x="715" y="76"/>
                      <a:pt x="720" y="72"/>
                      <a:pt x="729" y="72"/>
                    </a:cubicBezTo>
                    <a:cubicBezTo>
                      <a:pt x="739" y="72"/>
                      <a:pt x="753" y="75"/>
                      <a:pt x="765" y="81"/>
                    </a:cubicBezTo>
                    <a:cubicBezTo>
                      <a:pt x="765" y="54"/>
                      <a:pt x="765" y="54"/>
                      <a:pt x="765" y="54"/>
                    </a:cubicBezTo>
                    <a:cubicBezTo>
                      <a:pt x="755" y="50"/>
                      <a:pt x="742" y="47"/>
                      <a:pt x="727" y="47"/>
                    </a:cubicBezTo>
                    <a:moveTo>
                      <a:pt x="613" y="73"/>
                    </a:moveTo>
                    <a:cubicBezTo>
                      <a:pt x="623" y="73"/>
                      <a:pt x="628" y="77"/>
                      <a:pt x="628" y="85"/>
                    </a:cubicBezTo>
                    <a:cubicBezTo>
                      <a:pt x="628" y="92"/>
                      <a:pt x="623" y="96"/>
                      <a:pt x="612" y="99"/>
                    </a:cubicBezTo>
                    <a:cubicBezTo>
                      <a:pt x="598" y="103"/>
                      <a:pt x="598" y="103"/>
                      <a:pt x="598" y="103"/>
                    </a:cubicBezTo>
                    <a:cubicBezTo>
                      <a:pt x="592" y="104"/>
                      <a:pt x="589" y="106"/>
                      <a:pt x="588" y="107"/>
                    </a:cubicBezTo>
                    <a:cubicBezTo>
                      <a:pt x="588" y="105"/>
                      <a:pt x="588" y="105"/>
                      <a:pt x="588" y="105"/>
                    </a:cubicBezTo>
                    <a:cubicBezTo>
                      <a:pt x="588" y="86"/>
                      <a:pt x="597" y="73"/>
                      <a:pt x="613" y="73"/>
                    </a:cubicBezTo>
                    <a:moveTo>
                      <a:pt x="622" y="119"/>
                    </a:moveTo>
                    <a:cubicBezTo>
                      <a:pt x="648" y="113"/>
                      <a:pt x="661" y="104"/>
                      <a:pt x="661" y="83"/>
                    </a:cubicBezTo>
                    <a:cubicBezTo>
                      <a:pt x="661" y="63"/>
                      <a:pt x="646" y="47"/>
                      <a:pt x="613" y="47"/>
                    </a:cubicBezTo>
                    <a:cubicBezTo>
                      <a:pt x="579" y="47"/>
                      <a:pt x="555" y="72"/>
                      <a:pt x="555" y="109"/>
                    </a:cubicBezTo>
                    <a:cubicBezTo>
                      <a:pt x="555" y="147"/>
                      <a:pt x="574" y="172"/>
                      <a:pt x="610" y="172"/>
                    </a:cubicBezTo>
                    <a:cubicBezTo>
                      <a:pt x="632" y="172"/>
                      <a:pt x="649" y="167"/>
                      <a:pt x="660" y="161"/>
                    </a:cubicBezTo>
                    <a:cubicBezTo>
                      <a:pt x="660" y="135"/>
                      <a:pt x="660" y="135"/>
                      <a:pt x="660" y="135"/>
                    </a:cubicBezTo>
                    <a:cubicBezTo>
                      <a:pt x="645" y="141"/>
                      <a:pt x="625" y="146"/>
                      <a:pt x="610" y="146"/>
                    </a:cubicBezTo>
                    <a:cubicBezTo>
                      <a:pt x="597" y="146"/>
                      <a:pt x="592" y="138"/>
                      <a:pt x="592" y="133"/>
                    </a:cubicBezTo>
                    <a:cubicBezTo>
                      <a:pt x="592" y="128"/>
                      <a:pt x="595" y="125"/>
                      <a:pt x="601" y="124"/>
                    </a:cubicBezTo>
                    <a:lnTo>
                      <a:pt x="622" y="119"/>
                    </a:lnTo>
                    <a:close/>
                    <a:moveTo>
                      <a:pt x="496" y="109"/>
                    </a:moveTo>
                    <a:cubicBezTo>
                      <a:pt x="496" y="132"/>
                      <a:pt x="490" y="145"/>
                      <a:pt x="474" y="145"/>
                    </a:cubicBezTo>
                    <a:cubicBezTo>
                      <a:pt x="457" y="145"/>
                      <a:pt x="452" y="132"/>
                      <a:pt x="452" y="109"/>
                    </a:cubicBezTo>
                    <a:cubicBezTo>
                      <a:pt x="452" y="87"/>
                      <a:pt x="457" y="74"/>
                      <a:pt x="474" y="74"/>
                    </a:cubicBezTo>
                    <a:cubicBezTo>
                      <a:pt x="490" y="74"/>
                      <a:pt x="496" y="87"/>
                      <a:pt x="496" y="109"/>
                    </a:cubicBezTo>
                    <a:moveTo>
                      <a:pt x="529" y="0"/>
                    </a:moveTo>
                    <a:cubicBezTo>
                      <a:pt x="496" y="0"/>
                      <a:pt x="496" y="0"/>
                      <a:pt x="496" y="0"/>
                    </a:cubicBezTo>
                    <a:cubicBezTo>
                      <a:pt x="496" y="62"/>
                      <a:pt x="496" y="62"/>
                      <a:pt x="496" y="62"/>
                    </a:cubicBezTo>
                    <a:cubicBezTo>
                      <a:pt x="491" y="55"/>
                      <a:pt x="480" y="47"/>
                      <a:pt x="465" y="47"/>
                    </a:cubicBezTo>
                    <a:cubicBezTo>
                      <a:pt x="432" y="47"/>
                      <a:pt x="418" y="72"/>
                      <a:pt x="418" y="109"/>
                    </a:cubicBezTo>
                    <a:cubicBezTo>
                      <a:pt x="418" y="147"/>
                      <a:pt x="432" y="172"/>
                      <a:pt x="466" y="172"/>
                    </a:cubicBezTo>
                    <a:cubicBezTo>
                      <a:pt x="481" y="172"/>
                      <a:pt x="493" y="164"/>
                      <a:pt x="499" y="155"/>
                    </a:cubicBezTo>
                    <a:cubicBezTo>
                      <a:pt x="499" y="158"/>
                      <a:pt x="499" y="164"/>
                      <a:pt x="501" y="169"/>
                    </a:cubicBezTo>
                    <a:cubicBezTo>
                      <a:pt x="529" y="169"/>
                      <a:pt x="529" y="169"/>
                      <a:pt x="529" y="169"/>
                    </a:cubicBezTo>
                    <a:lnTo>
                      <a:pt x="529" y="0"/>
                    </a:lnTo>
                    <a:close/>
                    <a:moveTo>
                      <a:pt x="352" y="47"/>
                    </a:moveTo>
                    <a:cubicBezTo>
                      <a:pt x="334" y="47"/>
                      <a:pt x="321" y="56"/>
                      <a:pt x="316" y="66"/>
                    </a:cubicBezTo>
                    <a:cubicBezTo>
                      <a:pt x="316" y="63"/>
                      <a:pt x="315" y="54"/>
                      <a:pt x="313" y="50"/>
                    </a:cubicBezTo>
                    <a:cubicBezTo>
                      <a:pt x="286" y="50"/>
                      <a:pt x="286" y="50"/>
                      <a:pt x="286" y="50"/>
                    </a:cubicBezTo>
                    <a:cubicBezTo>
                      <a:pt x="286" y="169"/>
                      <a:pt x="286" y="169"/>
                      <a:pt x="286" y="169"/>
                    </a:cubicBezTo>
                    <a:cubicBezTo>
                      <a:pt x="319" y="169"/>
                      <a:pt x="319" y="169"/>
                      <a:pt x="319" y="169"/>
                    </a:cubicBezTo>
                    <a:cubicBezTo>
                      <a:pt x="319" y="109"/>
                      <a:pt x="319" y="109"/>
                      <a:pt x="319" y="109"/>
                    </a:cubicBezTo>
                    <a:cubicBezTo>
                      <a:pt x="319" y="83"/>
                      <a:pt x="327" y="74"/>
                      <a:pt x="342" y="74"/>
                    </a:cubicBezTo>
                    <a:cubicBezTo>
                      <a:pt x="350" y="74"/>
                      <a:pt x="355" y="77"/>
                      <a:pt x="357" y="84"/>
                    </a:cubicBezTo>
                    <a:cubicBezTo>
                      <a:pt x="359" y="89"/>
                      <a:pt x="360" y="93"/>
                      <a:pt x="360" y="107"/>
                    </a:cubicBezTo>
                    <a:cubicBezTo>
                      <a:pt x="360" y="169"/>
                      <a:pt x="360" y="169"/>
                      <a:pt x="360" y="169"/>
                    </a:cubicBezTo>
                    <a:cubicBezTo>
                      <a:pt x="393" y="169"/>
                      <a:pt x="393" y="169"/>
                      <a:pt x="393" y="169"/>
                    </a:cubicBezTo>
                    <a:cubicBezTo>
                      <a:pt x="393" y="100"/>
                      <a:pt x="393" y="100"/>
                      <a:pt x="393" y="100"/>
                    </a:cubicBezTo>
                    <a:cubicBezTo>
                      <a:pt x="393" y="86"/>
                      <a:pt x="391" y="76"/>
                      <a:pt x="388" y="68"/>
                    </a:cubicBezTo>
                    <a:cubicBezTo>
                      <a:pt x="382" y="53"/>
                      <a:pt x="370" y="47"/>
                      <a:pt x="352" y="47"/>
                    </a:cubicBezTo>
                    <a:moveTo>
                      <a:pt x="186" y="172"/>
                    </a:moveTo>
                    <a:cubicBezTo>
                      <a:pt x="204" y="172"/>
                      <a:pt x="217" y="163"/>
                      <a:pt x="223" y="153"/>
                    </a:cubicBezTo>
                    <a:cubicBezTo>
                      <a:pt x="223" y="156"/>
                      <a:pt x="223" y="164"/>
                      <a:pt x="225" y="169"/>
                    </a:cubicBezTo>
                    <a:cubicBezTo>
                      <a:pt x="252" y="169"/>
                      <a:pt x="252" y="169"/>
                      <a:pt x="252" y="169"/>
                    </a:cubicBezTo>
                    <a:cubicBezTo>
                      <a:pt x="252" y="50"/>
                      <a:pt x="252" y="50"/>
                      <a:pt x="252" y="50"/>
                    </a:cubicBezTo>
                    <a:cubicBezTo>
                      <a:pt x="219" y="50"/>
                      <a:pt x="219" y="50"/>
                      <a:pt x="219" y="50"/>
                    </a:cubicBezTo>
                    <a:cubicBezTo>
                      <a:pt x="219" y="110"/>
                      <a:pt x="219" y="110"/>
                      <a:pt x="219" y="110"/>
                    </a:cubicBezTo>
                    <a:cubicBezTo>
                      <a:pt x="219" y="136"/>
                      <a:pt x="211" y="145"/>
                      <a:pt x="196" y="145"/>
                    </a:cubicBezTo>
                    <a:cubicBezTo>
                      <a:pt x="189" y="145"/>
                      <a:pt x="184" y="141"/>
                      <a:pt x="182" y="135"/>
                    </a:cubicBezTo>
                    <a:cubicBezTo>
                      <a:pt x="180" y="130"/>
                      <a:pt x="179" y="125"/>
                      <a:pt x="179" y="112"/>
                    </a:cubicBezTo>
                    <a:cubicBezTo>
                      <a:pt x="179" y="50"/>
                      <a:pt x="179" y="50"/>
                      <a:pt x="179" y="50"/>
                    </a:cubicBezTo>
                    <a:cubicBezTo>
                      <a:pt x="146" y="50"/>
                      <a:pt x="146" y="50"/>
                      <a:pt x="146" y="50"/>
                    </a:cubicBezTo>
                    <a:cubicBezTo>
                      <a:pt x="146" y="119"/>
                      <a:pt x="146" y="119"/>
                      <a:pt x="146" y="119"/>
                    </a:cubicBezTo>
                    <a:cubicBezTo>
                      <a:pt x="146" y="131"/>
                      <a:pt x="147" y="142"/>
                      <a:pt x="150" y="151"/>
                    </a:cubicBezTo>
                    <a:cubicBezTo>
                      <a:pt x="156" y="165"/>
                      <a:pt x="168" y="172"/>
                      <a:pt x="186" y="172"/>
                    </a:cubicBezTo>
                    <a:moveTo>
                      <a:pt x="50" y="32"/>
                    </a:moveTo>
                    <a:cubicBezTo>
                      <a:pt x="72" y="32"/>
                      <a:pt x="78" y="39"/>
                      <a:pt x="78" y="51"/>
                    </a:cubicBezTo>
                    <a:cubicBezTo>
                      <a:pt x="78" y="64"/>
                      <a:pt x="70" y="72"/>
                      <a:pt x="48" y="72"/>
                    </a:cubicBezTo>
                    <a:cubicBezTo>
                      <a:pt x="34" y="72"/>
                      <a:pt x="34" y="72"/>
                      <a:pt x="34" y="72"/>
                    </a:cubicBezTo>
                    <a:cubicBezTo>
                      <a:pt x="34" y="33"/>
                      <a:pt x="34" y="33"/>
                      <a:pt x="34" y="33"/>
                    </a:cubicBezTo>
                    <a:cubicBezTo>
                      <a:pt x="39" y="32"/>
                      <a:pt x="44" y="32"/>
                      <a:pt x="50" y="32"/>
                    </a:cubicBezTo>
                    <a:moveTo>
                      <a:pt x="55" y="98"/>
                    </a:moveTo>
                    <a:cubicBezTo>
                      <a:pt x="78" y="98"/>
                      <a:pt x="86" y="108"/>
                      <a:pt x="86" y="120"/>
                    </a:cubicBezTo>
                    <a:cubicBezTo>
                      <a:pt x="86" y="133"/>
                      <a:pt x="79" y="143"/>
                      <a:pt x="57" y="143"/>
                    </a:cubicBezTo>
                    <a:cubicBezTo>
                      <a:pt x="47" y="143"/>
                      <a:pt x="39" y="143"/>
                      <a:pt x="34" y="142"/>
                    </a:cubicBezTo>
                    <a:cubicBezTo>
                      <a:pt x="34" y="98"/>
                      <a:pt x="34" y="98"/>
                      <a:pt x="34" y="98"/>
                    </a:cubicBezTo>
                    <a:lnTo>
                      <a:pt x="55" y="98"/>
                    </a:lnTo>
                    <a:close/>
                    <a:moveTo>
                      <a:pt x="49" y="171"/>
                    </a:moveTo>
                    <a:cubicBezTo>
                      <a:pt x="105" y="171"/>
                      <a:pt x="121" y="152"/>
                      <a:pt x="121" y="122"/>
                    </a:cubicBezTo>
                    <a:cubicBezTo>
                      <a:pt x="121" y="100"/>
                      <a:pt x="106" y="85"/>
                      <a:pt x="89" y="81"/>
                    </a:cubicBezTo>
                    <a:cubicBezTo>
                      <a:pt x="103" y="77"/>
                      <a:pt x="113" y="64"/>
                      <a:pt x="113" y="49"/>
                    </a:cubicBezTo>
                    <a:cubicBezTo>
                      <a:pt x="113" y="18"/>
                      <a:pt x="94" y="4"/>
                      <a:pt x="50" y="4"/>
                    </a:cubicBezTo>
                    <a:cubicBezTo>
                      <a:pt x="36" y="4"/>
                      <a:pt x="6" y="6"/>
                      <a:pt x="0" y="7"/>
                    </a:cubicBezTo>
                    <a:cubicBezTo>
                      <a:pt x="0" y="168"/>
                      <a:pt x="0" y="168"/>
                      <a:pt x="0" y="168"/>
                    </a:cubicBezTo>
                    <a:cubicBezTo>
                      <a:pt x="12" y="170"/>
                      <a:pt x="25" y="171"/>
                      <a:pt x="49" y="171"/>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sz="11618"/>
              </a:p>
            </p:txBody>
          </p:sp>
          <p:sp>
            <p:nvSpPr>
              <p:cNvPr id="25" name="Freeform 8"/>
              <p:cNvSpPr>
                <a:spLocks noEditPoints="1"/>
              </p:cNvSpPr>
              <p:nvPr/>
            </p:nvSpPr>
            <p:spPr bwMode="auto">
              <a:xfrm>
                <a:off x="15427328" y="27792366"/>
                <a:ext cx="2582864" cy="546101"/>
              </a:xfrm>
              <a:custGeom>
                <a:avLst/>
                <a:gdLst/>
                <a:ahLst/>
                <a:cxnLst>
                  <a:cxn ang="0">
                    <a:pos x="790" y="172"/>
                  </a:cxn>
                  <a:cxn ang="0">
                    <a:pos x="815" y="142"/>
                  </a:cxn>
                  <a:cxn ang="0">
                    <a:pos x="784" y="128"/>
                  </a:cxn>
                  <a:cxn ang="0">
                    <a:pos x="811" y="75"/>
                  </a:cxn>
                  <a:cxn ang="0">
                    <a:pos x="784" y="50"/>
                  </a:cxn>
                  <a:cxn ang="0">
                    <a:pos x="751" y="23"/>
                  </a:cxn>
                  <a:cxn ang="0">
                    <a:pos x="736" y="50"/>
                  </a:cxn>
                  <a:cxn ang="0">
                    <a:pos x="751" y="75"/>
                  </a:cxn>
                  <a:cxn ang="0">
                    <a:pos x="676" y="131"/>
                  </a:cxn>
                  <a:cxn ang="0">
                    <a:pos x="725" y="168"/>
                  </a:cxn>
                  <a:cxn ang="0">
                    <a:pos x="719" y="143"/>
                  </a:cxn>
                  <a:cxn ang="0">
                    <a:pos x="709" y="0"/>
                  </a:cxn>
                  <a:cxn ang="0">
                    <a:pos x="676" y="131"/>
                  </a:cxn>
                  <a:cxn ang="0">
                    <a:pos x="617" y="85"/>
                  </a:cxn>
                  <a:cxn ang="0">
                    <a:pos x="586" y="103"/>
                  </a:cxn>
                  <a:cxn ang="0">
                    <a:pos x="577" y="105"/>
                  </a:cxn>
                  <a:cxn ang="0">
                    <a:pos x="611" y="119"/>
                  </a:cxn>
                  <a:cxn ang="0">
                    <a:pos x="602" y="47"/>
                  </a:cxn>
                  <a:cxn ang="0">
                    <a:pos x="599" y="172"/>
                  </a:cxn>
                  <a:cxn ang="0">
                    <a:pos x="649" y="135"/>
                  </a:cxn>
                  <a:cxn ang="0">
                    <a:pos x="581" y="133"/>
                  </a:cxn>
                  <a:cxn ang="0">
                    <a:pos x="611" y="119"/>
                  </a:cxn>
                  <a:cxn ang="0">
                    <a:pos x="532" y="50"/>
                  </a:cxn>
                  <a:cxn ang="0">
                    <a:pos x="479" y="134"/>
                  </a:cxn>
                  <a:cxn ang="0">
                    <a:pos x="428" y="50"/>
                  </a:cxn>
                  <a:cxn ang="0">
                    <a:pos x="386" y="50"/>
                  </a:cxn>
                  <a:cxn ang="0">
                    <a:pos x="390" y="169"/>
                  </a:cxn>
                  <a:cxn ang="0">
                    <a:pos x="442" y="97"/>
                  </a:cxn>
                  <a:cxn ang="0">
                    <a:pos x="494" y="169"/>
                  </a:cxn>
                  <a:cxn ang="0">
                    <a:pos x="189" y="66"/>
                  </a:cxn>
                  <a:cxn ang="0">
                    <a:pos x="159" y="50"/>
                  </a:cxn>
                  <a:cxn ang="0">
                    <a:pos x="192" y="169"/>
                  </a:cxn>
                  <a:cxn ang="0">
                    <a:pos x="214" y="74"/>
                  </a:cxn>
                  <a:cxn ang="0">
                    <a:pos x="230" y="107"/>
                  </a:cxn>
                  <a:cxn ang="0">
                    <a:pos x="263" y="169"/>
                  </a:cxn>
                  <a:cxn ang="0">
                    <a:pos x="285" y="74"/>
                  </a:cxn>
                  <a:cxn ang="0">
                    <a:pos x="300" y="107"/>
                  </a:cxn>
                  <a:cxn ang="0">
                    <a:pos x="333" y="169"/>
                  </a:cxn>
                  <a:cxn ang="0">
                    <a:pos x="329" y="68"/>
                  </a:cxn>
                  <a:cxn ang="0">
                    <a:pos x="258" y="68"/>
                  </a:cxn>
                  <a:cxn ang="0">
                    <a:pos x="34" y="6"/>
                  </a:cxn>
                  <a:cxn ang="0">
                    <a:pos x="0" y="111"/>
                  </a:cxn>
                  <a:cxn ang="0">
                    <a:pos x="125" y="111"/>
                  </a:cxn>
                  <a:cxn ang="0">
                    <a:pos x="90" y="6"/>
                  </a:cxn>
                  <a:cxn ang="0">
                    <a:pos x="62" y="144"/>
                  </a:cxn>
                  <a:cxn ang="0">
                    <a:pos x="34" y="6"/>
                  </a:cxn>
                </a:cxnLst>
                <a:rect l="0" t="0" r="r" b="b"/>
                <a:pathLst>
                  <a:path w="815" h="172">
                    <a:moveTo>
                      <a:pt x="751" y="130"/>
                    </a:moveTo>
                    <a:cubicBezTo>
                      <a:pt x="751" y="157"/>
                      <a:pt x="762" y="172"/>
                      <a:pt x="790" y="172"/>
                    </a:cubicBezTo>
                    <a:cubicBezTo>
                      <a:pt x="802" y="172"/>
                      <a:pt x="812" y="169"/>
                      <a:pt x="815" y="168"/>
                    </a:cubicBezTo>
                    <a:cubicBezTo>
                      <a:pt x="815" y="142"/>
                      <a:pt x="815" y="142"/>
                      <a:pt x="815" y="142"/>
                    </a:cubicBezTo>
                    <a:cubicBezTo>
                      <a:pt x="810" y="144"/>
                      <a:pt x="804" y="145"/>
                      <a:pt x="798" y="145"/>
                    </a:cubicBezTo>
                    <a:cubicBezTo>
                      <a:pt x="788" y="145"/>
                      <a:pt x="784" y="142"/>
                      <a:pt x="784" y="128"/>
                    </a:cubicBezTo>
                    <a:cubicBezTo>
                      <a:pt x="784" y="75"/>
                      <a:pt x="784" y="75"/>
                      <a:pt x="784" y="75"/>
                    </a:cubicBezTo>
                    <a:cubicBezTo>
                      <a:pt x="811" y="75"/>
                      <a:pt x="811" y="75"/>
                      <a:pt x="811" y="75"/>
                    </a:cubicBezTo>
                    <a:cubicBezTo>
                      <a:pt x="811" y="50"/>
                      <a:pt x="811" y="50"/>
                      <a:pt x="811" y="50"/>
                    </a:cubicBezTo>
                    <a:cubicBezTo>
                      <a:pt x="784" y="50"/>
                      <a:pt x="784" y="50"/>
                      <a:pt x="784" y="50"/>
                    </a:cubicBezTo>
                    <a:cubicBezTo>
                      <a:pt x="784" y="15"/>
                      <a:pt x="784" y="15"/>
                      <a:pt x="784" y="15"/>
                    </a:cubicBezTo>
                    <a:cubicBezTo>
                      <a:pt x="766" y="17"/>
                      <a:pt x="754" y="22"/>
                      <a:pt x="751" y="23"/>
                    </a:cubicBezTo>
                    <a:cubicBezTo>
                      <a:pt x="751" y="50"/>
                      <a:pt x="751" y="50"/>
                      <a:pt x="751" y="50"/>
                    </a:cubicBezTo>
                    <a:cubicBezTo>
                      <a:pt x="736" y="50"/>
                      <a:pt x="736" y="50"/>
                      <a:pt x="736" y="50"/>
                    </a:cubicBezTo>
                    <a:cubicBezTo>
                      <a:pt x="736" y="75"/>
                      <a:pt x="736" y="75"/>
                      <a:pt x="736" y="75"/>
                    </a:cubicBezTo>
                    <a:cubicBezTo>
                      <a:pt x="751" y="75"/>
                      <a:pt x="751" y="75"/>
                      <a:pt x="751" y="75"/>
                    </a:cubicBezTo>
                    <a:lnTo>
                      <a:pt x="751" y="130"/>
                    </a:lnTo>
                    <a:close/>
                    <a:moveTo>
                      <a:pt x="676" y="131"/>
                    </a:moveTo>
                    <a:cubicBezTo>
                      <a:pt x="676" y="159"/>
                      <a:pt x="686" y="170"/>
                      <a:pt x="708" y="170"/>
                    </a:cubicBezTo>
                    <a:cubicBezTo>
                      <a:pt x="715" y="170"/>
                      <a:pt x="722" y="169"/>
                      <a:pt x="725" y="168"/>
                    </a:cubicBezTo>
                    <a:cubicBezTo>
                      <a:pt x="725" y="143"/>
                      <a:pt x="725" y="143"/>
                      <a:pt x="725" y="143"/>
                    </a:cubicBezTo>
                    <a:cubicBezTo>
                      <a:pt x="719" y="143"/>
                      <a:pt x="719" y="143"/>
                      <a:pt x="719" y="143"/>
                    </a:cubicBezTo>
                    <a:cubicBezTo>
                      <a:pt x="712" y="143"/>
                      <a:pt x="709" y="140"/>
                      <a:pt x="709" y="129"/>
                    </a:cubicBezTo>
                    <a:cubicBezTo>
                      <a:pt x="709" y="0"/>
                      <a:pt x="709" y="0"/>
                      <a:pt x="709" y="0"/>
                    </a:cubicBezTo>
                    <a:cubicBezTo>
                      <a:pt x="676" y="0"/>
                      <a:pt x="676" y="0"/>
                      <a:pt x="676" y="0"/>
                    </a:cubicBezTo>
                    <a:lnTo>
                      <a:pt x="676" y="131"/>
                    </a:lnTo>
                    <a:close/>
                    <a:moveTo>
                      <a:pt x="602" y="73"/>
                    </a:moveTo>
                    <a:cubicBezTo>
                      <a:pt x="611" y="73"/>
                      <a:pt x="617" y="78"/>
                      <a:pt x="617" y="85"/>
                    </a:cubicBezTo>
                    <a:cubicBezTo>
                      <a:pt x="617" y="92"/>
                      <a:pt x="612" y="97"/>
                      <a:pt x="601" y="99"/>
                    </a:cubicBezTo>
                    <a:cubicBezTo>
                      <a:pt x="586" y="103"/>
                      <a:pt x="586" y="103"/>
                      <a:pt x="586" y="103"/>
                    </a:cubicBezTo>
                    <a:cubicBezTo>
                      <a:pt x="581" y="105"/>
                      <a:pt x="578" y="106"/>
                      <a:pt x="577" y="108"/>
                    </a:cubicBezTo>
                    <a:cubicBezTo>
                      <a:pt x="577" y="105"/>
                      <a:pt x="577" y="105"/>
                      <a:pt x="577" y="105"/>
                    </a:cubicBezTo>
                    <a:cubicBezTo>
                      <a:pt x="577" y="86"/>
                      <a:pt x="586" y="73"/>
                      <a:pt x="602" y="73"/>
                    </a:cubicBezTo>
                    <a:moveTo>
                      <a:pt x="611" y="119"/>
                    </a:moveTo>
                    <a:cubicBezTo>
                      <a:pt x="637" y="113"/>
                      <a:pt x="650" y="105"/>
                      <a:pt x="650" y="83"/>
                    </a:cubicBezTo>
                    <a:cubicBezTo>
                      <a:pt x="650" y="63"/>
                      <a:pt x="635" y="47"/>
                      <a:pt x="602" y="47"/>
                    </a:cubicBezTo>
                    <a:cubicBezTo>
                      <a:pt x="567" y="47"/>
                      <a:pt x="544" y="72"/>
                      <a:pt x="544" y="109"/>
                    </a:cubicBezTo>
                    <a:cubicBezTo>
                      <a:pt x="544" y="147"/>
                      <a:pt x="562" y="172"/>
                      <a:pt x="599" y="172"/>
                    </a:cubicBezTo>
                    <a:cubicBezTo>
                      <a:pt x="620" y="172"/>
                      <a:pt x="638" y="168"/>
                      <a:pt x="649" y="161"/>
                    </a:cubicBezTo>
                    <a:cubicBezTo>
                      <a:pt x="649" y="135"/>
                      <a:pt x="649" y="135"/>
                      <a:pt x="649" y="135"/>
                    </a:cubicBezTo>
                    <a:cubicBezTo>
                      <a:pt x="634" y="141"/>
                      <a:pt x="613" y="146"/>
                      <a:pt x="599" y="146"/>
                    </a:cubicBezTo>
                    <a:cubicBezTo>
                      <a:pt x="586" y="146"/>
                      <a:pt x="581" y="138"/>
                      <a:pt x="581" y="133"/>
                    </a:cubicBezTo>
                    <a:cubicBezTo>
                      <a:pt x="581" y="128"/>
                      <a:pt x="584" y="125"/>
                      <a:pt x="590" y="124"/>
                    </a:cubicBezTo>
                    <a:lnTo>
                      <a:pt x="611" y="119"/>
                    </a:lnTo>
                    <a:close/>
                    <a:moveTo>
                      <a:pt x="494" y="169"/>
                    </a:moveTo>
                    <a:cubicBezTo>
                      <a:pt x="508" y="141"/>
                      <a:pt x="523" y="92"/>
                      <a:pt x="532" y="50"/>
                    </a:cubicBezTo>
                    <a:cubicBezTo>
                      <a:pt x="498" y="50"/>
                      <a:pt x="498" y="50"/>
                      <a:pt x="498" y="50"/>
                    </a:cubicBezTo>
                    <a:cubicBezTo>
                      <a:pt x="492" y="83"/>
                      <a:pt x="485" y="116"/>
                      <a:pt x="479" y="134"/>
                    </a:cubicBezTo>
                    <a:cubicBezTo>
                      <a:pt x="472" y="116"/>
                      <a:pt x="463" y="83"/>
                      <a:pt x="456" y="50"/>
                    </a:cubicBezTo>
                    <a:cubicBezTo>
                      <a:pt x="428" y="50"/>
                      <a:pt x="428" y="50"/>
                      <a:pt x="428" y="50"/>
                    </a:cubicBezTo>
                    <a:cubicBezTo>
                      <a:pt x="421" y="83"/>
                      <a:pt x="412" y="116"/>
                      <a:pt x="405" y="134"/>
                    </a:cubicBezTo>
                    <a:cubicBezTo>
                      <a:pt x="399" y="116"/>
                      <a:pt x="392" y="83"/>
                      <a:pt x="386" y="50"/>
                    </a:cubicBezTo>
                    <a:cubicBezTo>
                      <a:pt x="352" y="50"/>
                      <a:pt x="352" y="50"/>
                      <a:pt x="352" y="50"/>
                    </a:cubicBezTo>
                    <a:cubicBezTo>
                      <a:pt x="361" y="92"/>
                      <a:pt x="376" y="141"/>
                      <a:pt x="390" y="169"/>
                    </a:cubicBezTo>
                    <a:cubicBezTo>
                      <a:pt x="420" y="169"/>
                      <a:pt x="420" y="169"/>
                      <a:pt x="420" y="169"/>
                    </a:cubicBezTo>
                    <a:cubicBezTo>
                      <a:pt x="429" y="146"/>
                      <a:pt x="439" y="112"/>
                      <a:pt x="442" y="97"/>
                    </a:cubicBezTo>
                    <a:cubicBezTo>
                      <a:pt x="445" y="112"/>
                      <a:pt x="455" y="146"/>
                      <a:pt x="465" y="169"/>
                    </a:cubicBezTo>
                    <a:lnTo>
                      <a:pt x="494" y="169"/>
                    </a:lnTo>
                    <a:close/>
                    <a:moveTo>
                      <a:pt x="224" y="47"/>
                    </a:moveTo>
                    <a:cubicBezTo>
                      <a:pt x="207" y="47"/>
                      <a:pt x="194" y="56"/>
                      <a:pt x="189" y="66"/>
                    </a:cubicBezTo>
                    <a:cubicBezTo>
                      <a:pt x="189" y="63"/>
                      <a:pt x="188" y="55"/>
                      <a:pt x="187" y="50"/>
                    </a:cubicBezTo>
                    <a:cubicBezTo>
                      <a:pt x="159" y="50"/>
                      <a:pt x="159" y="50"/>
                      <a:pt x="159" y="50"/>
                    </a:cubicBezTo>
                    <a:cubicBezTo>
                      <a:pt x="159" y="169"/>
                      <a:pt x="159" y="169"/>
                      <a:pt x="159" y="169"/>
                    </a:cubicBezTo>
                    <a:cubicBezTo>
                      <a:pt x="192" y="169"/>
                      <a:pt x="192" y="169"/>
                      <a:pt x="192" y="169"/>
                    </a:cubicBezTo>
                    <a:cubicBezTo>
                      <a:pt x="192" y="109"/>
                      <a:pt x="192" y="109"/>
                      <a:pt x="192" y="109"/>
                    </a:cubicBezTo>
                    <a:cubicBezTo>
                      <a:pt x="192" y="83"/>
                      <a:pt x="200" y="74"/>
                      <a:pt x="214" y="74"/>
                    </a:cubicBezTo>
                    <a:cubicBezTo>
                      <a:pt x="221" y="74"/>
                      <a:pt x="226" y="78"/>
                      <a:pt x="228" y="84"/>
                    </a:cubicBezTo>
                    <a:cubicBezTo>
                      <a:pt x="230" y="90"/>
                      <a:pt x="230" y="95"/>
                      <a:pt x="230" y="107"/>
                    </a:cubicBezTo>
                    <a:cubicBezTo>
                      <a:pt x="230" y="169"/>
                      <a:pt x="230" y="169"/>
                      <a:pt x="230" y="169"/>
                    </a:cubicBezTo>
                    <a:cubicBezTo>
                      <a:pt x="263" y="169"/>
                      <a:pt x="263" y="169"/>
                      <a:pt x="263" y="169"/>
                    </a:cubicBezTo>
                    <a:cubicBezTo>
                      <a:pt x="263" y="109"/>
                      <a:pt x="263" y="109"/>
                      <a:pt x="263" y="109"/>
                    </a:cubicBezTo>
                    <a:cubicBezTo>
                      <a:pt x="263" y="84"/>
                      <a:pt x="270" y="74"/>
                      <a:pt x="285" y="74"/>
                    </a:cubicBezTo>
                    <a:cubicBezTo>
                      <a:pt x="292" y="74"/>
                      <a:pt x="296" y="78"/>
                      <a:pt x="298" y="84"/>
                    </a:cubicBezTo>
                    <a:cubicBezTo>
                      <a:pt x="300" y="90"/>
                      <a:pt x="300" y="95"/>
                      <a:pt x="300" y="107"/>
                    </a:cubicBezTo>
                    <a:cubicBezTo>
                      <a:pt x="300" y="169"/>
                      <a:pt x="300" y="169"/>
                      <a:pt x="300" y="169"/>
                    </a:cubicBezTo>
                    <a:cubicBezTo>
                      <a:pt x="333" y="169"/>
                      <a:pt x="333" y="169"/>
                      <a:pt x="333" y="169"/>
                    </a:cubicBezTo>
                    <a:cubicBezTo>
                      <a:pt x="333" y="100"/>
                      <a:pt x="333" y="100"/>
                      <a:pt x="333" y="100"/>
                    </a:cubicBezTo>
                    <a:cubicBezTo>
                      <a:pt x="333" y="86"/>
                      <a:pt x="332" y="76"/>
                      <a:pt x="329" y="68"/>
                    </a:cubicBezTo>
                    <a:cubicBezTo>
                      <a:pt x="323" y="54"/>
                      <a:pt x="310" y="47"/>
                      <a:pt x="294" y="47"/>
                    </a:cubicBezTo>
                    <a:cubicBezTo>
                      <a:pt x="277" y="47"/>
                      <a:pt x="264" y="57"/>
                      <a:pt x="258" y="68"/>
                    </a:cubicBezTo>
                    <a:cubicBezTo>
                      <a:pt x="253" y="54"/>
                      <a:pt x="240" y="47"/>
                      <a:pt x="224" y="47"/>
                    </a:cubicBezTo>
                    <a:moveTo>
                      <a:pt x="34" y="6"/>
                    </a:moveTo>
                    <a:cubicBezTo>
                      <a:pt x="0" y="6"/>
                      <a:pt x="0" y="6"/>
                      <a:pt x="0" y="6"/>
                    </a:cubicBezTo>
                    <a:cubicBezTo>
                      <a:pt x="0" y="111"/>
                      <a:pt x="0" y="111"/>
                      <a:pt x="0" y="111"/>
                    </a:cubicBezTo>
                    <a:cubicBezTo>
                      <a:pt x="0" y="150"/>
                      <a:pt x="24" y="172"/>
                      <a:pt x="62" y="172"/>
                    </a:cubicBezTo>
                    <a:cubicBezTo>
                      <a:pt x="100" y="172"/>
                      <a:pt x="125" y="150"/>
                      <a:pt x="125" y="111"/>
                    </a:cubicBezTo>
                    <a:cubicBezTo>
                      <a:pt x="125" y="6"/>
                      <a:pt x="125" y="6"/>
                      <a:pt x="125" y="6"/>
                    </a:cubicBezTo>
                    <a:cubicBezTo>
                      <a:pt x="90" y="6"/>
                      <a:pt x="90" y="6"/>
                      <a:pt x="90" y="6"/>
                    </a:cubicBezTo>
                    <a:cubicBezTo>
                      <a:pt x="90" y="109"/>
                      <a:pt x="90" y="109"/>
                      <a:pt x="90" y="109"/>
                    </a:cubicBezTo>
                    <a:cubicBezTo>
                      <a:pt x="90" y="131"/>
                      <a:pt x="80" y="144"/>
                      <a:pt x="62" y="144"/>
                    </a:cubicBezTo>
                    <a:cubicBezTo>
                      <a:pt x="44" y="144"/>
                      <a:pt x="34" y="131"/>
                      <a:pt x="34" y="109"/>
                    </a:cubicBezTo>
                    <a:lnTo>
                      <a:pt x="3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sz="11618"/>
              </a:p>
            </p:txBody>
          </p:sp>
          <p:sp>
            <p:nvSpPr>
              <p:cNvPr id="26" name="Freeform 9"/>
              <p:cNvSpPr>
                <a:spLocks noEditPoints="1"/>
              </p:cNvSpPr>
              <p:nvPr/>
            </p:nvSpPr>
            <p:spPr bwMode="auto">
              <a:xfrm>
                <a:off x="18276888" y="27709814"/>
                <a:ext cx="720725" cy="695325"/>
              </a:xfrm>
              <a:custGeom>
                <a:avLst/>
                <a:gdLst/>
                <a:ahLst/>
                <a:cxnLst>
                  <a:cxn ang="0">
                    <a:pos x="63" y="87"/>
                  </a:cxn>
                  <a:cxn ang="0">
                    <a:pos x="4" y="81"/>
                  </a:cxn>
                  <a:cxn ang="0">
                    <a:pos x="0" y="112"/>
                  </a:cxn>
                  <a:cxn ang="0">
                    <a:pos x="81" y="219"/>
                  </a:cxn>
                  <a:cxn ang="0">
                    <a:pos x="81" y="219"/>
                  </a:cxn>
                  <a:cxn ang="0">
                    <a:pos x="105" y="141"/>
                  </a:cxn>
                  <a:cxn ang="0">
                    <a:pos x="99" y="103"/>
                  </a:cxn>
                  <a:cxn ang="0">
                    <a:pos x="63" y="87"/>
                  </a:cxn>
                  <a:cxn ang="0">
                    <a:pos x="190" y="72"/>
                  </a:cxn>
                  <a:cxn ang="0">
                    <a:pos x="220" y="73"/>
                  </a:cxn>
                  <a:cxn ang="0">
                    <a:pos x="113" y="0"/>
                  </a:cxn>
                  <a:cxn ang="0">
                    <a:pos x="7" y="73"/>
                  </a:cxn>
                  <a:cxn ang="0">
                    <a:pos x="37" y="72"/>
                  </a:cxn>
                  <a:cxn ang="0">
                    <a:pos x="95" y="64"/>
                  </a:cxn>
                  <a:cxn ang="0">
                    <a:pos x="109" y="60"/>
                  </a:cxn>
                  <a:cxn ang="0">
                    <a:pos x="96" y="42"/>
                  </a:cxn>
                  <a:cxn ang="0">
                    <a:pos x="114" y="24"/>
                  </a:cxn>
                  <a:cxn ang="0">
                    <a:pos x="132" y="42"/>
                  </a:cxn>
                  <a:cxn ang="0">
                    <a:pos x="117" y="60"/>
                  </a:cxn>
                  <a:cxn ang="0">
                    <a:pos x="131" y="64"/>
                  </a:cxn>
                  <a:cxn ang="0">
                    <a:pos x="190" y="72"/>
                  </a:cxn>
                  <a:cxn ang="0">
                    <a:pos x="227" y="112"/>
                  </a:cxn>
                  <a:cxn ang="0">
                    <a:pos x="223" y="82"/>
                  </a:cxn>
                  <a:cxn ang="0">
                    <a:pos x="222" y="82"/>
                  </a:cxn>
                  <a:cxn ang="0">
                    <a:pos x="163" y="87"/>
                  </a:cxn>
                  <a:cxn ang="0">
                    <a:pos x="127" y="103"/>
                  </a:cxn>
                  <a:cxn ang="0">
                    <a:pos x="121" y="141"/>
                  </a:cxn>
                  <a:cxn ang="0">
                    <a:pos x="145" y="219"/>
                  </a:cxn>
                  <a:cxn ang="0">
                    <a:pos x="145" y="219"/>
                  </a:cxn>
                  <a:cxn ang="0">
                    <a:pos x="227" y="112"/>
                  </a:cxn>
                </a:cxnLst>
                <a:rect l="0" t="0" r="r" b="b"/>
                <a:pathLst>
                  <a:path w="227" h="219">
                    <a:moveTo>
                      <a:pt x="63" y="87"/>
                    </a:moveTo>
                    <a:cubicBezTo>
                      <a:pt x="42" y="85"/>
                      <a:pt x="26" y="83"/>
                      <a:pt x="4" y="81"/>
                    </a:cubicBezTo>
                    <a:cubicBezTo>
                      <a:pt x="1" y="91"/>
                      <a:pt x="0" y="101"/>
                      <a:pt x="0" y="112"/>
                    </a:cubicBezTo>
                    <a:cubicBezTo>
                      <a:pt x="0" y="162"/>
                      <a:pt x="34" y="205"/>
                      <a:pt x="81" y="219"/>
                    </a:cubicBezTo>
                    <a:cubicBezTo>
                      <a:pt x="81" y="219"/>
                      <a:pt x="81" y="219"/>
                      <a:pt x="81" y="219"/>
                    </a:cubicBezTo>
                    <a:cubicBezTo>
                      <a:pt x="98" y="193"/>
                      <a:pt x="101" y="171"/>
                      <a:pt x="105" y="141"/>
                    </a:cubicBezTo>
                    <a:cubicBezTo>
                      <a:pt x="106" y="129"/>
                      <a:pt x="106" y="114"/>
                      <a:pt x="99" y="103"/>
                    </a:cubicBezTo>
                    <a:cubicBezTo>
                      <a:pt x="92" y="92"/>
                      <a:pt x="76" y="87"/>
                      <a:pt x="63" y="87"/>
                    </a:cubicBezTo>
                    <a:moveTo>
                      <a:pt x="190" y="72"/>
                    </a:moveTo>
                    <a:cubicBezTo>
                      <a:pt x="199" y="73"/>
                      <a:pt x="220" y="73"/>
                      <a:pt x="220" y="73"/>
                    </a:cubicBezTo>
                    <a:cubicBezTo>
                      <a:pt x="204" y="30"/>
                      <a:pt x="163" y="0"/>
                      <a:pt x="113" y="0"/>
                    </a:cubicBezTo>
                    <a:cubicBezTo>
                      <a:pt x="64" y="0"/>
                      <a:pt x="23" y="30"/>
                      <a:pt x="7" y="73"/>
                    </a:cubicBezTo>
                    <a:cubicBezTo>
                      <a:pt x="15" y="75"/>
                      <a:pt x="27" y="72"/>
                      <a:pt x="37" y="72"/>
                    </a:cubicBezTo>
                    <a:cubicBezTo>
                      <a:pt x="54" y="69"/>
                      <a:pt x="77" y="67"/>
                      <a:pt x="95" y="64"/>
                    </a:cubicBezTo>
                    <a:cubicBezTo>
                      <a:pt x="100" y="64"/>
                      <a:pt x="105" y="63"/>
                      <a:pt x="109" y="60"/>
                    </a:cubicBezTo>
                    <a:cubicBezTo>
                      <a:pt x="102" y="58"/>
                      <a:pt x="96" y="51"/>
                      <a:pt x="96" y="42"/>
                    </a:cubicBezTo>
                    <a:cubicBezTo>
                      <a:pt x="96" y="32"/>
                      <a:pt x="104" y="24"/>
                      <a:pt x="114" y="24"/>
                    </a:cubicBezTo>
                    <a:cubicBezTo>
                      <a:pt x="124" y="24"/>
                      <a:pt x="132" y="32"/>
                      <a:pt x="132" y="42"/>
                    </a:cubicBezTo>
                    <a:cubicBezTo>
                      <a:pt x="132" y="51"/>
                      <a:pt x="125" y="58"/>
                      <a:pt x="117" y="60"/>
                    </a:cubicBezTo>
                    <a:cubicBezTo>
                      <a:pt x="121" y="63"/>
                      <a:pt x="126" y="64"/>
                      <a:pt x="131" y="64"/>
                    </a:cubicBezTo>
                    <a:cubicBezTo>
                      <a:pt x="150" y="67"/>
                      <a:pt x="172" y="69"/>
                      <a:pt x="190" y="72"/>
                    </a:cubicBezTo>
                    <a:moveTo>
                      <a:pt x="227" y="112"/>
                    </a:moveTo>
                    <a:cubicBezTo>
                      <a:pt x="227" y="101"/>
                      <a:pt x="226" y="91"/>
                      <a:pt x="223" y="82"/>
                    </a:cubicBezTo>
                    <a:cubicBezTo>
                      <a:pt x="222" y="82"/>
                      <a:pt x="222" y="82"/>
                      <a:pt x="222" y="82"/>
                    </a:cubicBezTo>
                    <a:cubicBezTo>
                      <a:pt x="200" y="83"/>
                      <a:pt x="184" y="85"/>
                      <a:pt x="163" y="87"/>
                    </a:cubicBezTo>
                    <a:cubicBezTo>
                      <a:pt x="150" y="87"/>
                      <a:pt x="134" y="92"/>
                      <a:pt x="127" y="103"/>
                    </a:cubicBezTo>
                    <a:cubicBezTo>
                      <a:pt x="120" y="114"/>
                      <a:pt x="120" y="129"/>
                      <a:pt x="121" y="141"/>
                    </a:cubicBezTo>
                    <a:cubicBezTo>
                      <a:pt x="125" y="171"/>
                      <a:pt x="128" y="193"/>
                      <a:pt x="145" y="219"/>
                    </a:cubicBezTo>
                    <a:cubicBezTo>
                      <a:pt x="145" y="219"/>
                      <a:pt x="145" y="219"/>
                      <a:pt x="145" y="219"/>
                    </a:cubicBezTo>
                    <a:cubicBezTo>
                      <a:pt x="192" y="206"/>
                      <a:pt x="227" y="163"/>
                      <a:pt x="227" y="112"/>
                    </a:cubicBezTo>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de-DE" sz="11618"/>
              </a:p>
            </p:txBody>
          </p:sp>
        </p:grpSp>
      </p:grpSp>
    </p:spTree>
    <p:extLst>
      <p:ext uri="{BB962C8B-B14F-4D97-AF65-F5344CB8AC3E}">
        <p14:creationId xmlns:p14="http://schemas.microsoft.com/office/powerpoint/2010/main" val="159961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Gliederu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52000" y="469900"/>
            <a:ext cx="10972800" cy="612140"/>
          </a:xfrm>
        </p:spPr>
        <p:txBody>
          <a:bodyPr/>
          <a:lstStyle>
            <a:lvl1pPr>
              <a:lnSpc>
                <a:spcPts val="2200"/>
              </a:lnSpc>
              <a:defRPr/>
            </a:lvl1pPr>
          </a:lstStyle>
          <a:p>
            <a:r>
              <a:rPr lang="de-DE" dirty="0"/>
              <a:t>Hier steht eine schöne Folienüberschrift (max. zweizeilig)</a:t>
            </a:r>
          </a:p>
        </p:txBody>
      </p:sp>
      <p:sp>
        <p:nvSpPr>
          <p:cNvPr id="3" name="Inhaltsplatzhalter 2"/>
          <p:cNvSpPr>
            <a:spLocks noGrp="1"/>
          </p:cNvSpPr>
          <p:nvPr>
            <p:ph idx="1"/>
          </p:nvPr>
        </p:nvSpPr>
        <p:spPr>
          <a:xfrm>
            <a:off x="552000" y="1494000"/>
            <a:ext cx="10972800" cy="4525963"/>
          </a:xfrm>
          <a:prstGeom prst="rect">
            <a:avLst/>
          </a:prstGeom>
        </p:spPr>
        <p:txBody>
          <a:bodyPr lIns="0" tIns="0" rIns="0" bIns="0">
            <a:normAutofit/>
          </a:bodyPr>
          <a:lstStyle>
            <a:lvl1pPr marL="216000" indent="-216000">
              <a:lnSpc>
                <a:spcPct val="120000"/>
              </a:lnSpc>
              <a:spcBef>
                <a:spcPts val="0"/>
              </a:spcBef>
              <a:buFont typeface="+mj-lt"/>
              <a:buNone/>
              <a:defRPr sz="1500" b="1" cap="all" baseline="0"/>
            </a:lvl1pPr>
            <a:lvl2pPr marL="0" indent="0">
              <a:lnSpc>
                <a:spcPct val="120000"/>
              </a:lnSpc>
              <a:spcBef>
                <a:spcPts val="0"/>
              </a:spcBef>
              <a:buSzPct val="100000"/>
              <a:buFont typeface="Meta Offc" pitchFamily="34" charset="0"/>
              <a:buNone/>
              <a:defRPr sz="1500"/>
            </a:lvl2pPr>
            <a:lvl3pPr marL="576000" indent="-360000">
              <a:lnSpc>
                <a:spcPct val="120000"/>
              </a:lnSpc>
              <a:spcBef>
                <a:spcPts val="0"/>
              </a:spcBef>
              <a:buFont typeface="Meta Offc" pitchFamily="34" charset="0"/>
              <a:buNone/>
              <a:defRPr sz="1500"/>
            </a:lvl3pPr>
            <a:lvl4pPr marL="576000" indent="-360000">
              <a:lnSpc>
                <a:spcPct val="120000"/>
              </a:lnSpc>
              <a:spcBef>
                <a:spcPts val="0"/>
              </a:spcBef>
              <a:buFont typeface="Symbol" pitchFamily="18" charset="2"/>
              <a:buNone/>
              <a:defRPr lang="de-DE" sz="1500" kern="1200" dirty="0" smtClean="0">
                <a:solidFill>
                  <a:schemeClr val="tx1"/>
                </a:solidFill>
                <a:latin typeface="Calibri" panose="020F0502020204030204" pitchFamily="34" charset="0"/>
                <a:ea typeface="+mn-ea"/>
                <a:cs typeface="+mn-cs"/>
              </a:defRPr>
            </a:lvl4pPr>
            <a:lvl5pPr marL="576000" indent="-360000">
              <a:lnSpc>
                <a:spcPct val="120000"/>
              </a:lnSpc>
              <a:spcBef>
                <a:spcPts val="0"/>
              </a:spcBef>
              <a:buFont typeface="+mj-lt"/>
              <a:buNone/>
              <a:defRPr sz="1500"/>
            </a:lvl5pPr>
          </a:lstStyle>
          <a:p>
            <a:pPr lvl="0"/>
            <a:r>
              <a:rPr lang="de-DE" dirty="0"/>
              <a:t>Textmasterformate durch Klicken bearbeiten</a:t>
            </a:r>
          </a:p>
          <a:p>
            <a:pPr lvl="4"/>
            <a:r>
              <a:rPr lang="de-DE" dirty="0"/>
              <a:t>Zweite Ebene</a:t>
            </a:r>
          </a:p>
          <a:p>
            <a:pPr lvl="2"/>
            <a:r>
              <a:rPr lang="de-DE" dirty="0"/>
              <a:t>Dritte Ebene</a:t>
            </a:r>
          </a:p>
          <a:p>
            <a:pPr lvl="3"/>
            <a:r>
              <a:rPr lang="de-DE" dirty="0"/>
              <a:t>Vierte Ebene</a:t>
            </a:r>
          </a:p>
        </p:txBody>
      </p:sp>
      <p:sp>
        <p:nvSpPr>
          <p:cNvPr id="4" name="Datumsplatzhalter 3"/>
          <p:cNvSpPr>
            <a:spLocks noGrp="1"/>
          </p:cNvSpPr>
          <p:nvPr>
            <p:ph type="dt" sz="half" idx="10"/>
          </p:nvPr>
        </p:nvSpPr>
        <p:spPr/>
        <p:txBody>
          <a:bodyPr/>
          <a:lstStyle/>
          <a:p>
            <a:fld id="{568E74F8-1635-4AF7-9161-516E12687055}" type="datetime1">
              <a:rPr lang="de-DE" smtClean="0"/>
              <a:pPr/>
              <a:t>16.09.2020</a:t>
            </a:fld>
            <a:endParaRPr lang="de-DE"/>
          </a:p>
        </p:txBody>
      </p:sp>
      <p:sp>
        <p:nvSpPr>
          <p:cNvPr id="5" name="Fußzeilenplatzhalter 4"/>
          <p:cNvSpPr>
            <a:spLocks noGrp="1"/>
          </p:cNvSpPr>
          <p:nvPr>
            <p:ph type="ftr" sz="quarter" idx="11"/>
          </p:nvPr>
        </p:nvSpPr>
        <p:spPr/>
        <p:txBody>
          <a:bodyPr/>
          <a:lstStyle/>
          <a:p>
            <a:r>
              <a:rPr lang="de-DE"/>
              <a:t>/ Hier steht der Veranstaltungstitel in 12 Punkt</a:t>
            </a:r>
          </a:p>
        </p:txBody>
      </p:sp>
      <p:sp>
        <p:nvSpPr>
          <p:cNvPr id="6" name="Foliennummernplatzhalter 5"/>
          <p:cNvSpPr>
            <a:spLocks noGrp="1"/>
          </p:cNvSpPr>
          <p:nvPr>
            <p:ph type="sldNum" sz="quarter" idx="12"/>
          </p:nvPr>
        </p:nvSpPr>
        <p:spPr/>
        <p:txBody>
          <a:bodyPr/>
          <a:lstStyle/>
          <a:p>
            <a:fld id="{4F0D2E71-061B-4E4D-BF94-C6A9FAAAA5EA}" type="slidenum">
              <a:rPr lang="de-DE" smtClean="0"/>
              <a:pPr/>
              <a:t>‹Nr.›</a:t>
            </a:fld>
            <a:endParaRPr lang="de-DE"/>
          </a:p>
        </p:txBody>
      </p:sp>
      <p:sp>
        <p:nvSpPr>
          <p:cNvPr id="8" name="Textplatzhalter 7"/>
          <p:cNvSpPr>
            <a:spLocks noGrp="1"/>
          </p:cNvSpPr>
          <p:nvPr>
            <p:ph type="body" sz="quarter" idx="13" hasCustomPrompt="1"/>
          </p:nvPr>
        </p:nvSpPr>
        <p:spPr>
          <a:xfrm>
            <a:off x="552002" y="288000"/>
            <a:ext cx="10943167" cy="230400"/>
          </a:xfrm>
          <a:prstGeom prst="rect">
            <a:avLst/>
          </a:prstGeom>
        </p:spPr>
        <p:txBody>
          <a:bodyPr lIns="0" tIns="0" rIns="0" bIns="0">
            <a:normAutofit/>
          </a:bodyPr>
          <a:lstStyle>
            <a:lvl1pPr marL="0" indent="0">
              <a:buNone/>
              <a:defRPr sz="1200" b="0" cap="none" baseline="0"/>
            </a:lvl1pPr>
          </a:lstStyle>
          <a:p>
            <a:pPr lvl="0"/>
            <a:r>
              <a:rPr lang="de-DE" dirty="0"/>
              <a:t>Hier steht ein schöner Präsentationstitel</a:t>
            </a:r>
          </a:p>
        </p:txBody>
      </p:sp>
    </p:spTree>
    <p:extLst>
      <p:ext uri="{BB962C8B-B14F-4D97-AF65-F5344CB8AC3E}">
        <p14:creationId xmlns:p14="http://schemas.microsoft.com/office/powerpoint/2010/main" val="767237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52000" y="471600"/>
            <a:ext cx="10972800" cy="612000"/>
          </a:xfrm>
        </p:spPr>
        <p:txBody>
          <a:bodyPr/>
          <a:lstStyle>
            <a:lvl1pPr>
              <a:lnSpc>
                <a:spcPts val="2200"/>
              </a:lnSpc>
              <a:defRPr/>
            </a:lvl1pPr>
          </a:lstStyle>
          <a:p>
            <a:r>
              <a:rPr lang="de-DE" dirty="0"/>
              <a:t>Hier steht eine schöne Folienüberschrift (max. zweizeilig)</a:t>
            </a:r>
          </a:p>
        </p:txBody>
      </p:sp>
      <p:sp>
        <p:nvSpPr>
          <p:cNvPr id="4" name="Datumsplatzhalter 3"/>
          <p:cNvSpPr>
            <a:spLocks noGrp="1"/>
          </p:cNvSpPr>
          <p:nvPr>
            <p:ph type="dt" sz="half" idx="10"/>
          </p:nvPr>
        </p:nvSpPr>
        <p:spPr/>
        <p:txBody>
          <a:bodyPr/>
          <a:lstStyle/>
          <a:p>
            <a:fld id="{288582AD-1B49-4E2A-B663-117A29785EDA}" type="datetime1">
              <a:rPr lang="de-DE" smtClean="0"/>
              <a:pPr/>
              <a:t>16.09.2020</a:t>
            </a:fld>
            <a:endParaRPr lang="de-DE"/>
          </a:p>
        </p:txBody>
      </p:sp>
      <p:sp>
        <p:nvSpPr>
          <p:cNvPr id="5" name="Fußzeilenplatzhalter 4"/>
          <p:cNvSpPr>
            <a:spLocks noGrp="1"/>
          </p:cNvSpPr>
          <p:nvPr>
            <p:ph type="ftr" sz="quarter" idx="11"/>
          </p:nvPr>
        </p:nvSpPr>
        <p:spPr/>
        <p:txBody>
          <a:bodyPr/>
          <a:lstStyle/>
          <a:p>
            <a:r>
              <a:rPr lang="de-DE"/>
              <a:t>/ Hier steht der Veranstaltungstitel in 12 Punkt</a:t>
            </a:r>
          </a:p>
        </p:txBody>
      </p:sp>
      <p:sp>
        <p:nvSpPr>
          <p:cNvPr id="6" name="Foliennummernplatzhalter 5"/>
          <p:cNvSpPr>
            <a:spLocks noGrp="1"/>
          </p:cNvSpPr>
          <p:nvPr>
            <p:ph type="sldNum" sz="quarter" idx="12"/>
          </p:nvPr>
        </p:nvSpPr>
        <p:spPr/>
        <p:txBody>
          <a:bodyPr/>
          <a:lstStyle/>
          <a:p>
            <a:fld id="{4F0D2E71-061B-4E4D-BF94-C6A9FAAAA5EA}" type="slidenum">
              <a:rPr lang="de-DE" smtClean="0"/>
              <a:pPr/>
              <a:t>‹Nr.›</a:t>
            </a:fld>
            <a:endParaRPr lang="de-DE"/>
          </a:p>
        </p:txBody>
      </p:sp>
      <p:sp>
        <p:nvSpPr>
          <p:cNvPr id="8" name="Textplatzhalter 7"/>
          <p:cNvSpPr>
            <a:spLocks noGrp="1"/>
          </p:cNvSpPr>
          <p:nvPr>
            <p:ph type="body" sz="quarter" idx="13" hasCustomPrompt="1"/>
          </p:nvPr>
        </p:nvSpPr>
        <p:spPr>
          <a:xfrm>
            <a:off x="552002" y="288000"/>
            <a:ext cx="10943167" cy="231224"/>
          </a:xfrm>
          <a:prstGeom prst="rect">
            <a:avLst/>
          </a:prstGeom>
        </p:spPr>
        <p:txBody>
          <a:bodyPr lIns="0" tIns="0" rIns="0" bIns="0">
            <a:normAutofit/>
          </a:bodyPr>
          <a:lstStyle>
            <a:lvl1pPr marL="0" indent="0">
              <a:buNone/>
              <a:defRPr sz="1200" b="0" cap="none" baseline="0"/>
            </a:lvl1pPr>
          </a:lstStyle>
          <a:p>
            <a:pPr lvl="0"/>
            <a:r>
              <a:rPr lang="de-DE" dirty="0"/>
              <a:t>Hier steht ein schöner Präsentationstitel</a:t>
            </a:r>
          </a:p>
        </p:txBody>
      </p:sp>
      <p:sp>
        <p:nvSpPr>
          <p:cNvPr id="10" name="Textplatzhalter 9"/>
          <p:cNvSpPr>
            <a:spLocks noGrp="1"/>
          </p:cNvSpPr>
          <p:nvPr>
            <p:ph type="body" sz="quarter" idx="14" hasCustomPrompt="1"/>
          </p:nvPr>
        </p:nvSpPr>
        <p:spPr>
          <a:xfrm>
            <a:off x="8879417" y="1497016"/>
            <a:ext cx="2715683" cy="4865687"/>
          </a:xfrm>
          <a:prstGeom prst="rect">
            <a:avLst/>
          </a:prstGeom>
        </p:spPr>
        <p:txBody>
          <a:bodyPr>
            <a:normAutofit/>
          </a:bodyPr>
          <a:lstStyle>
            <a:lvl1pPr indent="0">
              <a:lnSpc>
                <a:spcPts val="1500"/>
              </a:lnSpc>
              <a:spcBef>
                <a:spcPts val="0"/>
              </a:spcBef>
              <a:buFont typeface="Arial" pitchFamily="34" charset="0"/>
              <a:buNone/>
              <a:defRPr sz="1200" b="0" cap="none" baseline="0">
                <a:solidFill>
                  <a:schemeClr val="accent1"/>
                </a:solidFill>
              </a:defRPr>
            </a:lvl1pPr>
            <a:lvl2pPr marL="0" indent="0">
              <a:lnSpc>
                <a:spcPts val="1500"/>
              </a:lnSpc>
              <a:spcBef>
                <a:spcPts val="0"/>
              </a:spcBef>
              <a:buNone/>
              <a:defRPr sz="1200" b="0" cap="none" baseline="0">
                <a:solidFill>
                  <a:schemeClr val="tx2"/>
                </a:solidFill>
              </a:defRPr>
            </a:lvl2pPr>
            <a:lvl3pPr marL="0" indent="0">
              <a:lnSpc>
                <a:spcPts val="1500"/>
              </a:lnSpc>
              <a:spcBef>
                <a:spcPts val="0"/>
              </a:spcBef>
              <a:buNone/>
              <a:defRPr sz="1200" b="0" cap="none" baseline="0">
                <a:solidFill>
                  <a:schemeClr val="tx2"/>
                </a:solidFill>
              </a:defRPr>
            </a:lvl3pPr>
            <a:lvl4pPr marL="0" indent="0">
              <a:lnSpc>
                <a:spcPts val="1500"/>
              </a:lnSpc>
              <a:spcBef>
                <a:spcPts val="0"/>
              </a:spcBef>
              <a:buNone/>
              <a:defRPr sz="1200" b="0" cap="none" baseline="0">
                <a:solidFill>
                  <a:schemeClr val="tx2"/>
                </a:solidFill>
              </a:defRPr>
            </a:lvl4pPr>
            <a:lvl5pPr marL="0" indent="0">
              <a:lnSpc>
                <a:spcPts val="1500"/>
              </a:lnSpc>
              <a:spcBef>
                <a:spcPts val="0"/>
              </a:spcBef>
              <a:buNone/>
              <a:defRPr sz="1200" b="0" cap="none" baseline="0">
                <a:solidFill>
                  <a:schemeClr val="tx2"/>
                </a:solidFill>
              </a:defRPr>
            </a:lvl5pPr>
          </a:lstStyle>
          <a:p>
            <a:pPr lvl="0"/>
            <a:r>
              <a:rPr lang="de-DE" dirty="0"/>
              <a:t>Marginalspalte mit etwas Text, der eine beschreibende Funktion ausführt und super präzise formuliert ist.</a:t>
            </a:r>
          </a:p>
        </p:txBody>
      </p:sp>
      <p:sp>
        <p:nvSpPr>
          <p:cNvPr id="9" name="Inhaltsplatzhalter 8"/>
          <p:cNvSpPr>
            <a:spLocks noGrp="1"/>
          </p:cNvSpPr>
          <p:nvPr>
            <p:ph sz="quarter" idx="15"/>
          </p:nvPr>
        </p:nvSpPr>
        <p:spPr>
          <a:xfrm>
            <a:off x="552000" y="1494000"/>
            <a:ext cx="8136000" cy="48672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9269717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Diagramm">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52000" y="469900"/>
            <a:ext cx="10972800" cy="612140"/>
          </a:xfrm>
        </p:spPr>
        <p:txBody>
          <a:bodyPr/>
          <a:lstStyle>
            <a:lvl1pPr>
              <a:lnSpc>
                <a:spcPts val="2200"/>
              </a:lnSpc>
              <a:defRPr/>
            </a:lvl1pPr>
          </a:lstStyle>
          <a:p>
            <a:r>
              <a:rPr lang="de-DE" dirty="0"/>
              <a:t>Hier steht eine schöne Folienüberschrift (max. zweizeilig)</a:t>
            </a:r>
          </a:p>
        </p:txBody>
      </p:sp>
      <p:sp>
        <p:nvSpPr>
          <p:cNvPr id="4" name="Datumsplatzhalter 3"/>
          <p:cNvSpPr>
            <a:spLocks noGrp="1"/>
          </p:cNvSpPr>
          <p:nvPr>
            <p:ph type="dt" sz="half" idx="10"/>
          </p:nvPr>
        </p:nvSpPr>
        <p:spPr/>
        <p:txBody>
          <a:bodyPr/>
          <a:lstStyle/>
          <a:p>
            <a:fld id="{288582AD-1B49-4E2A-B663-117A29785EDA}" type="datetime1">
              <a:rPr lang="de-DE" smtClean="0"/>
              <a:pPr/>
              <a:t>16.09.2020</a:t>
            </a:fld>
            <a:endParaRPr lang="de-DE"/>
          </a:p>
        </p:txBody>
      </p:sp>
      <p:sp>
        <p:nvSpPr>
          <p:cNvPr id="5" name="Fußzeilenplatzhalter 4"/>
          <p:cNvSpPr>
            <a:spLocks noGrp="1"/>
          </p:cNvSpPr>
          <p:nvPr>
            <p:ph type="ftr" sz="quarter" idx="11"/>
          </p:nvPr>
        </p:nvSpPr>
        <p:spPr/>
        <p:txBody>
          <a:bodyPr/>
          <a:lstStyle/>
          <a:p>
            <a:r>
              <a:rPr lang="de-DE"/>
              <a:t>/ Hier steht der Veranstaltungstitel in 12 Punkt</a:t>
            </a:r>
          </a:p>
        </p:txBody>
      </p:sp>
      <p:sp>
        <p:nvSpPr>
          <p:cNvPr id="6" name="Foliennummernplatzhalter 5"/>
          <p:cNvSpPr>
            <a:spLocks noGrp="1"/>
          </p:cNvSpPr>
          <p:nvPr>
            <p:ph type="sldNum" sz="quarter" idx="12"/>
          </p:nvPr>
        </p:nvSpPr>
        <p:spPr/>
        <p:txBody>
          <a:bodyPr/>
          <a:lstStyle/>
          <a:p>
            <a:fld id="{4F0D2E71-061B-4E4D-BF94-C6A9FAAAA5EA}" type="slidenum">
              <a:rPr lang="de-DE" smtClean="0"/>
              <a:pPr/>
              <a:t>‹Nr.›</a:t>
            </a:fld>
            <a:endParaRPr lang="de-DE"/>
          </a:p>
        </p:txBody>
      </p:sp>
      <p:sp>
        <p:nvSpPr>
          <p:cNvPr id="8" name="Textplatzhalter 7"/>
          <p:cNvSpPr>
            <a:spLocks noGrp="1"/>
          </p:cNvSpPr>
          <p:nvPr>
            <p:ph type="body" sz="quarter" idx="13" hasCustomPrompt="1"/>
          </p:nvPr>
        </p:nvSpPr>
        <p:spPr>
          <a:xfrm>
            <a:off x="552002" y="288000"/>
            <a:ext cx="10943167" cy="231224"/>
          </a:xfrm>
          <a:prstGeom prst="rect">
            <a:avLst/>
          </a:prstGeom>
        </p:spPr>
        <p:txBody>
          <a:bodyPr lIns="0" tIns="0" rIns="0" bIns="0">
            <a:normAutofit/>
          </a:bodyPr>
          <a:lstStyle>
            <a:lvl1pPr marL="0" indent="0">
              <a:buNone/>
              <a:defRPr sz="1200" b="0" cap="none" baseline="0"/>
            </a:lvl1pPr>
          </a:lstStyle>
          <a:p>
            <a:pPr lvl="0"/>
            <a:r>
              <a:rPr lang="de-DE" dirty="0"/>
              <a:t>Hier steht ein schöner Präsentationstitel</a:t>
            </a:r>
          </a:p>
        </p:txBody>
      </p:sp>
      <p:sp>
        <p:nvSpPr>
          <p:cNvPr id="10" name="Textplatzhalter 9"/>
          <p:cNvSpPr>
            <a:spLocks noGrp="1"/>
          </p:cNvSpPr>
          <p:nvPr>
            <p:ph type="body" sz="quarter" idx="14" hasCustomPrompt="1"/>
          </p:nvPr>
        </p:nvSpPr>
        <p:spPr>
          <a:xfrm>
            <a:off x="8879417" y="1497016"/>
            <a:ext cx="2714400" cy="4865687"/>
          </a:xfrm>
          <a:prstGeom prst="rect">
            <a:avLst/>
          </a:prstGeom>
        </p:spPr>
        <p:txBody>
          <a:bodyPr>
            <a:normAutofit/>
          </a:bodyPr>
          <a:lstStyle>
            <a:lvl1pPr indent="0">
              <a:lnSpc>
                <a:spcPts val="1500"/>
              </a:lnSpc>
              <a:spcBef>
                <a:spcPts val="0"/>
              </a:spcBef>
              <a:buFont typeface="Arial" pitchFamily="34" charset="0"/>
              <a:buNone/>
              <a:defRPr sz="1200" b="0" cap="none" baseline="0">
                <a:solidFill>
                  <a:schemeClr val="accent1"/>
                </a:solidFill>
              </a:defRPr>
            </a:lvl1pPr>
            <a:lvl2pPr marL="0" indent="0">
              <a:lnSpc>
                <a:spcPts val="1500"/>
              </a:lnSpc>
              <a:spcBef>
                <a:spcPts val="0"/>
              </a:spcBef>
              <a:buNone/>
              <a:defRPr sz="1200" b="0" cap="none" baseline="0">
                <a:solidFill>
                  <a:schemeClr val="tx2"/>
                </a:solidFill>
              </a:defRPr>
            </a:lvl2pPr>
            <a:lvl3pPr marL="0" indent="0">
              <a:lnSpc>
                <a:spcPts val="1500"/>
              </a:lnSpc>
              <a:spcBef>
                <a:spcPts val="0"/>
              </a:spcBef>
              <a:buNone/>
              <a:defRPr sz="1200" b="0" cap="none" baseline="0">
                <a:solidFill>
                  <a:schemeClr val="tx2"/>
                </a:solidFill>
              </a:defRPr>
            </a:lvl3pPr>
            <a:lvl4pPr marL="0" indent="0">
              <a:lnSpc>
                <a:spcPts val="1500"/>
              </a:lnSpc>
              <a:spcBef>
                <a:spcPts val="0"/>
              </a:spcBef>
              <a:buNone/>
              <a:defRPr sz="1200" b="0" cap="none" baseline="0">
                <a:solidFill>
                  <a:schemeClr val="tx2"/>
                </a:solidFill>
              </a:defRPr>
            </a:lvl4pPr>
            <a:lvl5pPr marL="0" indent="0">
              <a:lnSpc>
                <a:spcPts val="1500"/>
              </a:lnSpc>
              <a:spcBef>
                <a:spcPts val="0"/>
              </a:spcBef>
              <a:buNone/>
              <a:defRPr sz="1200" b="0" cap="none" baseline="0">
                <a:solidFill>
                  <a:schemeClr val="tx2"/>
                </a:solidFill>
              </a:defRPr>
            </a:lvl5pPr>
          </a:lstStyle>
          <a:p>
            <a:pPr lvl="0"/>
            <a:r>
              <a:rPr lang="de-DE" dirty="0"/>
              <a:t>Marginalspalte mit etwas Text, der eine beschreibende Funktion ausführt und super präzise formuliert ist.</a:t>
            </a:r>
          </a:p>
        </p:txBody>
      </p:sp>
      <p:sp>
        <p:nvSpPr>
          <p:cNvPr id="11" name="Diagrammplatzhalter 10"/>
          <p:cNvSpPr>
            <a:spLocks noGrp="1"/>
          </p:cNvSpPr>
          <p:nvPr>
            <p:ph type="chart" sz="quarter" idx="15"/>
          </p:nvPr>
        </p:nvSpPr>
        <p:spPr>
          <a:xfrm>
            <a:off x="552452" y="1497016"/>
            <a:ext cx="8136467" cy="4865687"/>
          </a:xfrm>
          <a:prstGeom prst="rect">
            <a:avLst/>
          </a:prstGeom>
        </p:spPr>
        <p:txBody>
          <a:bodyPr/>
          <a:lstStyle/>
          <a:p>
            <a:endParaRPr lang="de-DE" dirty="0"/>
          </a:p>
        </p:txBody>
      </p:sp>
    </p:spTree>
    <p:extLst>
      <p:ext uri="{BB962C8B-B14F-4D97-AF65-F5344CB8AC3E}">
        <p14:creationId xmlns:p14="http://schemas.microsoft.com/office/powerpoint/2010/main" val="17515708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Text und Bi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52000" y="469900"/>
            <a:ext cx="10972800" cy="612140"/>
          </a:xfrm>
        </p:spPr>
        <p:txBody>
          <a:bodyPr/>
          <a:lstStyle>
            <a:lvl1pPr>
              <a:lnSpc>
                <a:spcPts val="2200"/>
              </a:lnSpc>
              <a:defRPr/>
            </a:lvl1pPr>
          </a:lstStyle>
          <a:p>
            <a:r>
              <a:rPr lang="de-DE" dirty="0"/>
              <a:t>Hier steht eine schöne Folienüberschrift (max. zweizeilig)</a:t>
            </a:r>
          </a:p>
        </p:txBody>
      </p:sp>
      <p:sp>
        <p:nvSpPr>
          <p:cNvPr id="4" name="Datumsplatzhalter 3"/>
          <p:cNvSpPr>
            <a:spLocks noGrp="1"/>
          </p:cNvSpPr>
          <p:nvPr>
            <p:ph type="dt" sz="half" idx="10"/>
          </p:nvPr>
        </p:nvSpPr>
        <p:spPr/>
        <p:txBody>
          <a:bodyPr/>
          <a:lstStyle/>
          <a:p>
            <a:fld id="{288582AD-1B49-4E2A-B663-117A29785EDA}" type="datetime1">
              <a:rPr lang="de-DE" smtClean="0"/>
              <a:pPr/>
              <a:t>16.09.2020</a:t>
            </a:fld>
            <a:endParaRPr lang="de-DE"/>
          </a:p>
        </p:txBody>
      </p:sp>
      <p:sp>
        <p:nvSpPr>
          <p:cNvPr id="5" name="Fußzeilenplatzhalter 4"/>
          <p:cNvSpPr>
            <a:spLocks noGrp="1"/>
          </p:cNvSpPr>
          <p:nvPr>
            <p:ph type="ftr" sz="quarter" idx="11"/>
          </p:nvPr>
        </p:nvSpPr>
        <p:spPr/>
        <p:txBody>
          <a:bodyPr/>
          <a:lstStyle/>
          <a:p>
            <a:r>
              <a:rPr lang="de-DE"/>
              <a:t>/ Hier steht der Veranstaltungstitel in 12 Punkt</a:t>
            </a:r>
          </a:p>
        </p:txBody>
      </p:sp>
      <p:sp>
        <p:nvSpPr>
          <p:cNvPr id="6" name="Foliennummernplatzhalter 5"/>
          <p:cNvSpPr>
            <a:spLocks noGrp="1"/>
          </p:cNvSpPr>
          <p:nvPr>
            <p:ph type="sldNum" sz="quarter" idx="12"/>
          </p:nvPr>
        </p:nvSpPr>
        <p:spPr/>
        <p:txBody>
          <a:bodyPr/>
          <a:lstStyle/>
          <a:p>
            <a:fld id="{4F0D2E71-061B-4E4D-BF94-C6A9FAAAA5EA}" type="slidenum">
              <a:rPr lang="de-DE" smtClean="0"/>
              <a:pPr/>
              <a:t>‹Nr.›</a:t>
            </a:fld>
            <a:endParaRPr lang="de-DE"/>
          </a:p>
        </p:txBody>
      </p:sp>
      <p:sp>
        <p:nvSpPr>
          <p:cNvPr id="8" name="Textplatzhalter 7"/>
          <p:cNvSpPr>
            <a:spLocks noGrp="1"/>
          </p:cNvSpPr>
          <p:nvPr>
            <p:ph type="body" sz="quarter" idx="13" hasCustomPrompt="1"/>
          </p:nvPr>
        </p:nvSpPr>
        <p:spPr>
          <a:xfrm>
            <a:off x="552002" y="288000"/>
            <a:ext cx="10943167" cy="231224"/>
          </a:xfrm>
          <a:prstGeom prst="rect">
            <a:avLst/>
          </a:prstGeom>
        </p:spPr>
        <p:txBody>
          <a:bodyPr lIns="0" tIns="0" rIns="0" bIns="0">
            <a:normAutofit/>
          </a:bodyPr>
          <a:lstStyle>
            <a:lvl1pPr marL="0" indent="0">
              <a:buNone/>
              <a:defRPr sz="1200" b="0" cap="none" baseline="0"/>
            </a:lvl1pPr>
          </a:lstStyle>
          <a:p>
            <a:pPr lvl="0"/>
            <a:r>
              <a:rPr lang="de-DE" dirty="0"/>
              <a:t>Hier steht ein schöner Präsentationstitel</a:t>
            </a:r>
          </a:p>
        </p:txBody>
      </p:sp>
      <p:sp>
        <p:nvSpPr>
          <p:cNvPr id="11" name="Bildplatzhalter 10"/>
          <p:cNvSpPr>
            <a:spLocks noGrp="1"/>
          </p:cNvSpPr>
          <p:nvPr>
            <p:ph type="pic" sz="quarter" idx="14"/>
          </p:nvPr>
        </p:nvSpPr>
        <p:spPr>
          <a:xfrm>
            <a:off x="4721631" y="1497012"/>
            <a:ext cx="6844079" cy="3902400"/>
          </a:xfrm>
          <a:prstGeom prst="rect">
            <a:avLst/>
          </a:prstGeom>
        </p:spPr>
        <p:txBody>
          <a:bodyPr/>
          <a:lstStyle/>
          <a:p>
            <a:endParaRPr lang="de-DE"/>
          </a:p>
        </p:txBody>
      </p:sp>
      <p:sp>
        <p:nvSpPr>
          <p:cNvPr id="13" name="Textplatzhalter 12"/>
          <p:cNvSpPr>
            <a:spLocks noGrp="1"/>
          </p:cNvSpPr>
          <p:nvPr>
            <p:ph type="body" sz="quarter" idx="15" hasCustomPrompt="1"/>
          </p:nvPr>
        </p:nvSpPr>
        <p:spPr>
          <a:xfrm>
            <a:off x="4656669" y="6237288"/>
            <a:ext cx="6938433" cy="125412"/>
          </a:xfrm>
          <a:prstGeom prst="rect">
            <a:avLst/>
          </a:prstGeom>
        </p:spPr>
        <p:txBody>
          <a:bodyPr>
            <a:noAutofit/>
          </a:bodyPr>
          <a:lstStyle>
            <a:lvl1pPr algn="r">
              <a:spcBef>
                <a:spcPts val="0"/>
              </a:spcBef>
              <a:defRPr sz="1000" b="0" cap="none" baseline="0"/>
            </a:lvl1pPr>
            <a:lvl2pPr marL="0" indent="0" algn="r">
              <a:spcBef>
                <a:spcPts val="0"/>
              </a:spcBef>
              <a:buNone/>
              <a:defRPr sz="1000" b="0" cap="none" baseline="0"/>
            </a:lvl2pPr>
            <a:lvl3pPr marL="0" indent="0" algn="r">
              <a:spcBef>
                <a:spcPts val="0"/>
              </a:spcBef>
              <a:buNone/>
              <a:defRPr sz="1000" b="0" cap="none" baseline="0"/>
            </a:lvl3pPr>
            <a:lvl4pPr marL="0" indent="0" algn="r">
              <a:spcBef>
                <a:spcPts val="0"/>
              </a:spcBef>
              <a:buNone/>
              <a:defRPr sz="1000" b="0" cap="none" baseline="0"/>
            </a:lvl4pPr>
            <a:lvl5pPr marL="0" indent="0" algn="r">
              <a:spcBef>
                <a:spcPts val="0"/>
              </a:spcBef>
              <a:buNone/>
              <a:defRPr sz="1000" b="0" cap="none" baseline="0"/>
            </a:lvl5pPr>
          </a:lstStyle>
          <a:p>
            <a:pPr lvl="0"/>
            <a:r>
              <a:rPr lang="de-DE" dirty="0"/>
              <a:t>Quelle: Hier steht eine Quellenangabe oder Dergleichen.</a:t>
            </a:r>
          </a:p>
        </p:txBody>
      </p:sp>
      <p:sp>
        <p:nvSpPr>
          <p:cNvPr id="9" name="Inhaltsplatzhalter 8"/>
          <p:cNvSpPr>
            <a:spLocks noGrp="1"/>
          </p:cNvSpPr>
          <p:nvPr>
            <p:ph sz="quarter" idx="16"/>
          </p:nvPr>
        </p:nvSpPr>
        <p:spPr>
          <a:xfrm>
            <a:off x="552451" y="1494000"/>
            <a:ext cx="3988800" cy="48672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5647608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 mehrere Bild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52000" y="471600"/>
            <a:ext cx="10972800" cy="612000"/>
          </a:xfrm>
        </p:spPr>
        <p:txBody>
          <a:bodyPr/>
          <a:lstStyle>
            <a:lvl1pPr>
              <a:lnSpc>
                <a:spcPts val="2200"/>
              </a:lnSpc>
              <a:defRPr/>
            </a:lvl1pPr>
          </a:lstStyle>
          <a:p>
            <a:r>
              <a:rPr lang="de-DE" dirty="0"/>
              <a:t>Hier steht eine schöne Folienüberschrift (max. zweizeilig)</a:t>
            </a:r>
          </a:p>
        </p:txBody>
      </p:sp>
      <p:sp>
        <p:nvSpPr>
          <p:cNvPr id="4" name="Datumsplatzhalter 3"/>
          <p:cNvSpPr>
            <a:spLocks noGrp="1"/>
          </p:cNvSpPr>
          <p:nvPr>
            <p:ph type="dt" sz="half" idx="10"/>
          </p:nvPr>
        </p:nvSpPr>
        <p:spPr>
          <a:xfrm>
            <a:off x="554567" y="6597353"/>
            <a:ext cx="957600" cy="260648"/>
          </a:xfrm>
        </p:spPr>
        <p:txBody>
          <a:bodyPr/>
          <a:lstStyle/>
          <a:p>
            <a:fld id="{288582AD-1B49-4E2A-B663-117A29785EDA}" type="datetime1">
              <a:rPr lang="de-DE" smtClean="0"/>
              <a:pPr/>
              <a:t>16.09.2020</a:t>
            </a:fld>
            <a:endParaRPr lang="de-DE" dirty="0"/>
          </a:p>
        </p:txBody>
      </p:sp>
      <p:sp>
        <p:nvSpPr>
          <p:cNvPr id="5" name="Fußzeilenplatzhalter 4"/>
          <p:cNvSpPr>
            <a:spLocks noGrp="1"/>
          </p:cNvSpPr>
          <p:nvPr>
            <p:ph type="ftr" sz="quarter" idx="11"/>
          </p:nvPr>
        </p:nvSpPr>
        <p:spPr>
          <a:xfrm>
            <a:off x="1531771" y="6597353"/>
            <a:ext cx="8956717" cy="260648"/>
          </a:xfrm>
        </p:spPr>
        <p:txBody>
          <a:bodyPr/>
          <a:lstStyle/>
          <a:p>
            <a:r>
              <a:rPr lang="de-DE" dirty="0"/>
              <a:t>/ Hier steht der Veranstaltungstitel in 12 Punkt</a:t>
            </a:r>
          </a:p>
        </p:txBody>
      </p:sp>
      <p:sp>
        <p:nvSpPr>
          <p:cNvPr id="6" name="Foliennummernplatzhalter 5"/>
          <p:cNvSpPr>
            <a:spLocks noGrp="1"/>
          </p:cNvSpPr>
          <p:nvPr>
            <p:ph type="sldNum" sz="quarter" idx="12"/>
          </p:nvPr>
        </p:nvSpPr>
        <p:spPr/>
        <p:txBody>
          <a:bodyPr/>
          <a:lstStyle/>
          <a:p>
            <a:fld id="{4F0D2E71-061B-4E4D-BF94-C6A9FAAAA5EA}" type="slidenum">
              <a:rPr lang="de-DE" smtClean="0"/>
              <a:pPr/>
              <a:t>‹Nr.›</a:t>
            </a:fld>
            <a:endParaRPr lang="de-DE"/>
          </a:p>
        </p:txBody>
      </p:sp>
      <p:sp>
        <p:nvSpPr>
          <p:cNvPr id="8" name="Textplatzhalter 7"/>
          <p:cNvSpPr>
            <a:spLocks noGrp="1"/>
          </p:cNvSpPr>
          <p:nvPr>
            <p:ph type="body" sz="quarter" idx="13" hasCustomPrompt="1"/>
          </p:nvPr>
        </p:nvSpPr>
        <p:spPr>
          <a:xfrm>
            <a:off x="552002" y="288000"/>
            <a:ext cx="10943167" cy="231224"/>
          </a:xfrm>
          <a:prstGeom prst="rect">
            <a:avLst/>
          </a:prstGeom>
        </p:spPr>
        <p:txBody>
          <a:bodyPr lIns="0" tIns="0" rIns="0" bIns="0">
            <a:normAutofit/>
          </a:bodyPr>
          <a:lstStyle>
            <a:lvl1pPr marL="0" indent="0">
              <a:buNone/>
              <a:defRPr sz="1200" b="0" cap="none" baseline="0"/>
            </a:lvl1pPr>
          </a:lstStyle>
          <a:p>
            <a:pPr lvl="0"/>
            <a:r>
              <a:rPr lang="de-DE" dirty="0"/>
              <a:t>Hier steht ein schöner Präsentationstitel</a:t>
            </a:r>
          </a:p>
        </p:txBody>
      </p:sp>
      <p:sp>
        <p:nvSpPr>
          <p:cNvPr id="11" name="Bildplatzhalter 10"/>
          <p:cNvSpPr>
            <a:spLocks noGrp="1"/>
          </p:cNvSpPr>
          <p:nvPr>
            <p:ph type="pic" sz="quarter" idx="14"/>
          </p:nvPr>
        </p:nvSpPr>
        <p:spPr>
          <a:xfrm>
            <a:off x="552451" y="1497012"/>
            <a:ext cx="3984000" cy="2232000"/>
          </a:xfrm>
          <a:prstGeom prst="rect">
            <a:avLst/>
          </a:prstGeom>
        </p:spPr>
        <p:txBody>
          <a:bodyPr/>
          <a:lstStyle/>
          <a:p>
            <a:endParaRPr lang="de-DE" dirty="0"/>
          </a:p>
        </p:txBody>
      </p:sp>
      <p:sp>
        <p:nvSpPr>
          <p:cNvPr id="13" name="Textplatzhalter 12"/>
          <p:cNvSpPr>
            <a:spLocks noGrp="1"/>
          </p:cNvSpPr>
          <p:nvPr>
            <p:ph type="body" sz="quarter" idx="15" hasCustomPrompt="1"/>
          </p:nvPr>
        </p:nvSpPr>
        <p:spPr>
          <a:xfrm>
            <a:off x="4656669" y="6237288"/>
            <a:ext cx="6938433" cy="125412"/>
          </a:xfrm>
          <a:prstGeom prst="rect">
            <a:avLst/>
          </a:prstGeom>
        </p:spPr>
        <p:txBody>
          <a:bodyPr>
            <a:noAutofit/>
          </a:bodyPr>
          <a:lstStyle>
            <a:lvl1pPr algn="r">
              <a:spcBef>
                <a:spcPts val="0"/>
              </a:spcBef>
              <a:defRPr sz="1000" b="0" cap="none" baseline="0"/>
            </a:lvl1pPr>
            <a:lvl2pPr marL="0" indent="0" algn="r">
              <a:spcBef>
                <a:spcPts val="0"/>
              </a:spcBef>
              <a:buNone/>
              <a:defRPr sz="1000" b="0" cap="none" baseline="0"/>
            </a:lvl2pPr>
            <a:lvl3pPr marL="0" indent="0" algn="r">
              <a:spcBef>
                <a:spcPts val="0"/>
              </a:spcBef>
              <a:buNone/>
              <a:defRPr sz="1000" b="0" cap="none" baseline="0"/>
            </a:lvl3pPr>
            <a:lvl4pPr marL="0" indent="0" algn="r">
              <a:spcBef>
                <a:spcPts val="0"/>
              </a:spcBef>
              <a:buNone/>
              <a:defRPr sz="1000" b="0" cap="none" baseline="0"/>
            </a:lvl4pPr>
            <a:lvl5pPr marL="0" indent="0" algn="r">
              <a:spcBef>
                <a:spcPts val="0"/>
              </a:spcBef>
              <a:buNone/>
              <a:defRPr sz="1000" b="0" cap="none" baseline="0"/>
            </a:lvl5pPr>
          </a:lstStyle>
          <a:p>
            <a:pPr lvl="0"/>
            <a:r>
              <a:rPr lang="de-DE" dirty="0"/>
              <a:t>Quelle: Hier steht eine Quellenangabe oder Dergleichen.</a:t>
            </a:r>
          </a:p>
        </p:txBody>
      </p:sp>
      <p:sp>
        <p:nvSpPr>
          <p:cNvPr id="10" name="Bildplatzhalter 10"/>
          <p:cNvSpPr>
            <a:spLocks noGrp="1"/>
          </p:cNvSpPr>
          <p:nvPr>
            <p:ph type="pic" sz="quarter" idx="16"/>
          </p:nvPr>
        </p:nvSpPr>
        <p:spPr>
          <a:xfrm>
            <a:off x="4704763" y="1497012"/>
            <a:ext cx="3984000" cy="2232000"/>
          </a:xfrm>
          <a:prstGeom prst="rect">
            <a:avLst/>
          </a:prstGeom>
        </p:spPr>
        <p:txBody>
          <a:bodyPr/>
          <a:lstStyle/>
          <a:p>
            <a:endParaRPr lang="de-DE"/>
          </a:p>
        </p:txBody>
      </p:sp>
      <p:sp>
        <p:nvSpPr>
          <p:cNvPr id="12" name="Bildplatzhalter 10"/>
          <p:cNvSpPr>
            <a:spLocks noGrp="1"/>
          </p:cNvSpPr>
          <p:nvPr>
            <p:ph type="pic" sz="quarter" idx="17"/>
          </p:nvPr>
        </p:nvSpPr>
        <p:spPr>
          <a:xfrm>
            <a:off x="552451" y="3852000"/>
            <a:ext cx="3984000" cy="2232000"/>
          </a:xfrm>
          <a:prstGeom prst="rect">
            <a:avLst/>
          </a:prstGeom>
        </p:spPr>
        <p:txBody>
          <a:bodyPr/>
          <a:lstStyle/>
          <a:p>
            <a:endParaRPr lang="de-DE"/>
          </a:p>
        </p:txBody>
      </p:sp>
      <p:sp>
        <p:nvSpPr>
          <p:cNvPr id="14" name="Bildplatzhalter 10"/>
          <p:cNvSpPr>
            <a:spLocks noGrp="1"/>
          </p:cNvSpPr>
          <p:nvPr>
            <p:ph type="pic" sz="quarter" idx="18"/>
          </p:nvPr>
        </p:nvSpPr>
        <p:spPr>
          <a:xfrm>
            <a:off x="4704763" y="3852000"/>
            <a:ext cx="3984000" cy="2232000"/>
          </a:xfrm>
          <a:prstGeom prst="rect">
            <a:avLst/>
          </a:prstGeom>
        </p:spPr>
        <p:txBody>
          <a:bodyPr/>
          <a:lstStyle/>
          <a:p>
            <a:endParaRPr lang="de-DE"/>
          </a:p>
        </p:txBody>
      </p:sp>
      <p:sp>
        <p:nvSpPr>
          <p:cNvPr id="16" name="Bildplatzhalter 15"/>
          <p:cNvSpPr>
            <a:spLocks noGrp="1"/>
          </p:cNvSpPr>
          <p:nvPr>
            <p:ph type="pic" sz="quarter" idx="19"/>
          </p:nvPr>
        </p:nvSpPr>
        <p:spPr>
          <a:xfrm>
            <a:off x="8880000" y="1497013"/>
            <a:ext cx="2689200" cy="2736000"/>
          </a:xfrm>
          <a:prstGeom prst="rect">
            <a:avLst/>
          </a:prstGeom>
        </p:spPr>
        <p:txBody>
          <a:bodyPr/>
          <a:lstStyle/>
          <a:p>
            <a:endParaRPr lang="de-DE"/>
          </a:p>
        </p:txBody>
      </p:sp>
    </p:spTree>
    <p:extLst>
      <p:ext uri="{BB962C8B-B14F-4D97-AF65-F5344CB8AC3E}">
        <p14:creationId xmlns:p14="http://schemas.microsoft.com/office/powerpoint/2010/main" val="32655067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 zwei Bild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52000" y="469900"/>
            <a:ext cx="10972800" cy="612140"/>
          </a:xfrm>
        </p:spPr>
        <p:txBody>
          <a:bodyPr/>
          <a:lstStyle>
            <a:lvl1pPr>
              <a:lnSpc>
                <a:spcPts val="2200"/>
              </a:lnSpc>
              <a:defRPr/>
            </a:lvl1pPr>
          </a:lstStyle>
          <a:p>
            <a:r>
              <a:rPr lang="de-DE" dirty="0"/>
              <a:t>Hier steht eine schöne Folienüberschrift (max. zweizeilig)</a:t>
            </a:r>
          </a:p>
        </p:txBody>
      </p:sp>
      <p:sp>
        <p:nvSpPr>
          <p:cNvPr id="4" name="Datumsplatzhalter 3"/>
          <p:cNvSpPr>
            <a:spLocks noGrp="1"/>
          </p:cNvSpPr>
          <p:nvPr>
            <p:ph type="dt" sz="half" idx="10"/>
          </p:nvPr>
        </p:nvSpPr>
        <p:spPr/>
        <p:txBody>
          <a:bodyPr/>
          <a:lstStyle/>
          <a:p>
            <a:fld id="{288582AD-1B49-4E2A-B663-117A29785EDA}" type="datetime1">
              <a:rPr lang="de-DE" smtClean="0"/>
              <a:pPr/>
              <a:t>16.09.2020</a:t>
            </a:fld>
            <a:endParaRPr lang="de-DE"/>
          </a:p>
        </p:txBody>
      </p:sp>
      <p:sp>
        <p:nvSpPr>
          <p:cNvPr id="5" name="Fußzeilenplatzhalter 4"/>
          <p:cNvSpPr>
            <a:spLocks noGrp="1"/>
          </p:cNvSpPr>
          <p:nvPr>
            <p:ph type="ftr" sz="quarter" idx="11"/>
          </p:nvPr>
        </p:nvSpPr>
        <p:spPr/>
        <p:txBody>
          <a:bodyPr/>
          <a:lstStyle/>
          <a:p>
            <a:r>
              <a:rPr lang="de-DE"/>
              <a:t>/ Hier steht der Veranstaltungstitel in 12 Punkt</a:t>
            </a:r>
          </a:p>
        </p:txBody>
      </p:sp>
      <p:sp>
        <p:nvSpPr>
          <p:cNvPr id="6" name="Foliennummernplatzhalter 5"/>
          <p:cNvSpPr>
            <a:spLocks noGrp="1"/>
          </p:cNvSpPr>
          <p:nvPr>
            <p:ph type="sldNum" sz="quarter" idx="12"/>
          </p:nvPr>
        </p:nvSpPr>
        <p:spPr/>
        <p:txBody>
          <a:bodyPr/>
          <a:lstStyle/>
          <a:p>
            <a:fld id="{4F0D2E71-061B-4E4D-BF94-C6A9FAAAA5EA}" type="slidenum">
              <a:rPr lang="de-DE" smtClean="0"/>
              <a:pPr/>
              <a:t>‹Nr.›</a:t>
            </a:fld>
            <a:endParaRPr lang="de-DE"/>
          </a:p>
        </p:txBody>
      </p:sp>
      <p:sp>
        <p:nvSpPr>
          <p:cNvPr id="8" name="Textplatzhalter 7"/>
          <p:cNvSpPr>
            <a:spLocks noGrp="1"/>
          </p:cNvSpPr>
          <p:nvPr>
            <p:ph type="body" sz="quarter" idx="13" hasCustomPrompt="1"/>
          </p:nvPr>
        </p:nvSpPr>
        <p:spPr>
          <a:xfrm>
            <a:off x="552002" y="288000"/>
            <a:ext cx="10943167" cy="231224"/>
          </a:xfrm>
          <a:prstGeom prst="rect">
            <a:avLst/>
          </a:prstGeom>
        </p:spPr>
        <p:txBody>
          <a:bodyPr lIns="0" tIns="0" rIns="0" bIns="0">
            <a:normAutofit/>
          </a:bodyPr>
          <a:lstStyle>
            <a:lvl1pPr marL="0" indent="0">
              <a:buNone/>
              <a:defRPr sz="1200" b="0" cap="none" baseline="0"/>
            </a:lvl1pPr>
          </a:lstStyle>
          <a:p>
            <a:pPr lvl="0"/>
            <a:r>
              <a:rPr lang="de-DE" dirty="0"/>
              <a:t>Hier steht ein schöner Präsentationstitel</a:t>
            </a:r>
          </a:p>
        </p:txBody>
      </p:sp>
      <p:sp>
        <p:nvSpPr>
          <p:cNvPr id="11" name="Bildplatzhalter 10"/>
          <p:cNvSpPr>
            <a:spLocks noGrp="1"/>
          </p:cNvSpPr>
          <p:nvPr>
            <p:ph type="pic" sz="quarter" idx="14"/>
          </p:nvPr>
        </p:nvSpPr>
        <p:spPr>
          <a:xfrm>
            <a:off x="552452" y="1497014"/>
            <a:ext cx="8136467" cy="4582099"/>
          </a:xfrm>
          <a:prstGeom prst="rect">
            <a:avLst/>
          </a:prstGeom>
        </p:spPr>
        <p:txBody>
          <a:bodyPr/>
          <a:lstStyle/>
          <a:p>
            <a:endParaRPr lang="de-DE"/>
          </a:p>
        </p:txBody>
      </p:sp>
      <p:sp>
        <p:nvSpPr>
          <p:cNvPr id="13" name="Textplatzhalter 12"/>
          <p:cNvSpPr>
            <a:spLocks noGrp="1"/>
          </p:cNvSpPr>
          <p:nvPr>
            <p:ph type="body" sz="quarter" idx="15" hasCustomPrompt="1"/>
          </p:nvPr>
        </p:nvSpPr>
        <p:spPr>
          <a:xfrm>
            <a:off x="4656669" y="6237288"/>
            <a:ext cx="6938433" cy="125412"/>
          </a:xfrm>
          <a:prstGeom prst="rect">
            <a:avLst/>
          </a:prstGeom>
        </p:spPr>
        <p:txBody>
          <a:bodyPr>
            <a:noAutofit/>
          </a:bodyPr>
          <a:lstStyle>
            <a:lvl1pPr algn="r">
              <a:spcBef>
                <a:spcPts val="0"/>
              </a:spcBef>
              <a:defRPr sz="1000" b="0" cap="none" baseline="0"/>
            </a:lvl1pPr>
            <a:lvl2pPr marL="0" indent="0" algn="r">
              <a:spcBef>
                <a:spcPts val="0"/>
              </a:spcBef>
              <a:buNone/>
              <a:defRPr sz="1000" b="0" cap="none" baseline="0"/>
            </a:lvl2pPr>
            <a:lvl3pPr marL="0" indent="0" algn="r">
              <a:spcBef>
                <a:spcPts val="0"/>
              </a:spcBef>
              <a:buNone/>
              <a:defRPr sz="1000" b="0" cap="none" baseline="0"/>
            </a:lvl3pPr>
            <a:lvl4pPr marL="0" indent="0" algn="r">
              <a:spcBef>
                <a:spcPts val="0"/>
              </a:spcBef>
              <a:buNone/>
              <a:defRPr sz="1000" b="0" cap="none" baseline="0"/>
            </a:lvl4pPr>
            <a:lvl5pPr marL="0" indent="0" algn="r">
              <a:spcBef>
                <a:spcPts val="0"/>
              </a:spcBef>
              <a:buNone/>
              <a:defRPr sz="1000" b="0" cap="none" baseline="0"/>
            </a:lvl5pPr>
          </a:lstStyle>
          <a:p>
            <a:pPr lvl="0"/>
            <a:r>
              <a:rPr lang="de-DE" dirty="0"/>
              <a:t>Quelle: Hier steht eine Quellenangabe oder Dergleichen.</a:t>
            </a:r>
          </a:p>
        </p:txBody>
      </p:sp>
      <p:sp>
        <p:nvSpPr>
          <p:cNvPr id="16" name="Bildplatzhalter 15"/>
          <p:cNvSpPr>
            <a:spLocks noGrp="1"/>
          </p:cNvSpPr>
          <p:nvPr>
            <p:ph type="pic" sz="quarter" idx="19"/>
          </p:nvPr>
        </p:nvSpPr>
        <p:spPr>
          <a:xfrm>
            <a:off x="8879417" y="1497013"/>
            <a:ext cx="2690280" cy="2736000"/>
          </a:xfrm>
          <a:prstGeom prst="rect">
            <a:avLst/>
          </a:prstGeom>
        </p:spPr>
        <p:txBody>
          <a:bodyPr/>
          <a:lstStyle/>
          <a:p>
            <a:endParaRPr lang="de-DE"/>
          </a:p>
        </p:txBody>
      </p:sp>
    </p:spTree>
    <p:extLst>
      <p:ext uri="{BB962C8B-B14F-4D97-AF65-F5344CB8AC3E}">
        <p14:creationId xmlns:p14="http://schemas.microsoft.com/office/powerpoint/2010/main" val="4266384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Endfolie">
    <p:spTree>
      <p:nvGrpSpPr>
        <p:cNvPr id="1" name=""/>
        <p:cNvGrpSpPr/>
        <p:nvPr/>
      </p:nvGrpSpPr>
      <p:grpSpPr>
        <a:xfrm>
          <a:off x="0" y="0"/>
          <a:ext cx="0" cy="0"/>
          <a:chOff x="0" y="0"/>
          <a:chExt cx="0" cy="0"/>
        </a:xfrm>
      </p:grpSpPr>
      <p:pic>
        <p:nvPicPr>
          <p:cNvPr id="8" name="Grafik 7" descr="UBA_Fassade_Detaipptl.jpg"/>
          <p:cNvPicPr>
            <a:picLocks/>
          </p:cNvPicPr>
          <p:nvPr userDrawn="1"/>
        </p:nvPicPr>
        <p:blipFill>
          <a:blip r:embed="rId2" cstate="print"/>
          <a:srcRect t="1741"/>
          <a:stretch>
            <a:fillRect/>
          </a:stretch>
        </p:blipFill>
        <p:spPr>
          <a:xfrm>
            <a:off x="179999" y="180000"/>
            <a:ext cx="11830107" cy="6498000"/>
          </a:xfrm>
          <a:prstGeom prst="rect">
            <a:avLst/>
          </a:prstGeom>
        </p:spPr>
      </p:pic>
      <p:sp>
        <p:nvSpPr>
          <p:cNvPr id="6" name="Rechteck 5"/>
          <p:cNvSpPr/>
          <p:nvPr userDrawn="1"/>
        </p:nvSpPr>
        <p:spPr>
          <a:xfrm>
            <a:off x="0" y="1702800"/>
            <a:ext cx="180000" cy="450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7" name="Rechteck 6"/>
          <p:cNvSpPr/>
          <p:nvPr userDrawn="1"/>
        </p:nvSpPr>
        <p:spPr>
          <a:xfrm>
            <a:off x="180000" y="1702800"/>
            <a:ext cx="8160000" cy="45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 name="Titel 1"/>
          <p:cNvSpPr>
            <a:spLocks noGrp="1"/>
          </p:cNvSpPr>
          <p:nvPr>
            <p:ph type="title" hasCustomPrompt="1"/>
          </p:nvPr>
        </p:nvSpPr>
        <p:spPr>
          <a:xfrm>
            <a:off x="522000" y="1922400"/>
            <a:ext cx="7463763" cy="1290576"/>
          </a:xfrm>
        </p:spPr>
        <p:txBody>
          <a:bodyPr anchor="t">
            <a:normAutofit/>
          </a:bodyPr>
          <a:lstStyle>
            <a:lvl1pPr>
              <a:lnSpc>
                <a:spcPts val="4200"/>
              </a:lnSpc>
              <a:defRPr sz="4000" baseline="0"/>
            </a:lvl1pPr>
          </a:lstStyle>
          <a:p>
            <a:r>
              <a:rPr lang="de-DE" dirty="0"/>
              <a:t>Hier steht z.B. Vielen Dank für Ihre Aufmerksamkeit</a:t>
            </a:r>
          </a:p>
        </p:txBody>
      </p:sp>
      <p:sp>
        <p:nvSpPr>
          <p:cNvPr id="10" name="Textplatzhalter 9"/>
          <p:cNvSpPr>
            <a:spLocks noGrp="1"/>
          </p:cNvSpPr>
          <p:nvPr>
            <p:ph type="body" sz="quarter" idx="13" hasCustomPrompt="1"/>
          </p:nvPr>
        </p:nvSpPr>
        <p:spPr>
          <a:xfrm>
            <a:off x="522000" y="3218399"/>
            <a:ext cx="7463367" cy="2700000"/>
          </a:xfrm>
          <a:prstGeom prst="rect">
            <a:avLst/>
          </a:prstGeom>
        </p:spPr>
        <p:txBody>
          <a:bodyPr/>
          <a:lstStyle>
            <a:lvl1pPr>
              <a:defRPr b="1" cap="none" baseline="0"/>
            </a:lvl1pPr>
            <a:lvl2pPr marL="0" indent="0">
              <a:buNone/>
              <a:defRPr b="0">
                <a:solidFill>
                  <a:schemeClr val="tx1"/>
                </a:solidFill>
              </a:defRPr>
            </a:lvl2pPr>
            <a:lvl3pPr marL="0" indent="0">
              <a:buNone/>
              <a:defRPr b="1">
                <a:solidFill>
                  <a:schemeClr val="accent2"/>
                </a:solidFill>
              </a:defRPr>
            </a:lvl3pPr>
            <a:lvl4pPr marL="0" indent="0">
              <a:buNone/>
              <a:defRPr/>
            </a:lvl4pPr>
            <a:lvl5pPr marL="0" indent="0">
              <a:buNone/>
              <a:defRPr/>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grpSp>
        <p:nvGrpSpPr>
          <p:cNvPr id="14" name="Gruppieren 13"/>
          <p:cNvGrpSpPr/>
          <p:nvPr userDrawn="1"/>
        </p:nvGrpSpPr>
        <p:grpSpPr>
          <a:xfrm>
            <a:off x="9851002" y="532800"/>
            <a:ext cx="2340998" cy="1081711"/>
            <a:chOff x="9790370" y="2610023"/>
            <a:chExt cx="2340998" cy="1081711"/>
          </a:xfrm>
        </p:grpSpPr>
        <p:sp>
          <p:nvSpPr>
            <p:cNvPr id="15" name="Rechteck 14"/>
            <p:cNvSpPr/>
            <p:nvPr userDrawn="1"/>
          </p:nvSpPr>
          <p:spPr>
            <a:xfrm>
              <a:off x="11949475" y="2611614"/>
              <a:ext cx="181893" cy="10801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grpSp>
          <p:nvGrpSpPr>
            <p:cNvPr id="16" name="Gruppieren 15"/>
            <p:cNvGrpSpPr>
              <a:grpSpLocks noChangeAspect="1"/>
            </p:cNvGrpSpPr>
            <p:nvPr userDrawn="1"/>
          </p:nvGrpSpPr>
          <p:grpSpPr>
            <a:xfrm>
              <a:off x="9790370" y="2610023"/>
              <a:ext cx="2159105" cy="1080000"/>
              <a:chOff x="14785976" y="27157354"/>
              <a:chExt cx="5086351" cy="2544762"/>
            </a:xfrm>
          </p:grpSpPr>
          <p:sp>
            <p:nvSpPr>
              <p:cNvPr id="17" name="Rectangle 6"/>
              <p:cNvSpPr>
                <a:spLocks noChangeArrowheads="1"/>
              </p:cNvSpPr>
              <p:nvPr/>
            </p:nvSpPr>
            <p:spPr bwMode="auto">
              <a:xfrm>
                <a:off x="14785976" y="27157354"/>
                <a:ext cx="5086351" cy="2544762"/>
              </a:xfrm>
              <a:prstGeom prst="rect">
                <a:avLst/>
              </a:prstGeom>
              <a:solidFill>
                <a:schemeClr val="accent1"/>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sz="11618"/>
              </a:p>
            </p:txBody>
          </p:sp>
          <p:sp>
            <p:nvSpPr>
              <p:cNvPr id="18" name="Freeform 7"/>
              <p:cNvSpPr>
                <a:spLocks noEditPoints="1"/>
              </p:cNvSpPr>
              <p:nvPr/>
            </p:nvSpPr>
            <p:spPr bwMode="auto">
              <a:xfrm>
                <a:off x="15427330" y="28471816"/>
                <a:ext cx="3803650" cy="544512"/>
              </a:xfrm>
              <a:custGeom>
                <a:avLst/>
                <a:gdLst/>
                <a:ahLst/>
                <a:cxnLst>
                  <a:cxn ang="0">
                    <a:pos x="1200" y="168"/>
                  </a:cxn>
                  <a:cxn ang="0">
                    <a:pos x="1169" y="127"/>
                  </a:cxn>
                  <a:cxn ang="0">
                    <a:pos x="1196" y="50"/>
                  </a:cxn>
                  <a:cxn ang="0">
                    <a:pos x="1136" y="23"/>
                  </a:cxn>
                  <a:cxn ang="0">
                    <a:pos x="1121" y="75"/>
                  </a:cxn>
                  <a:cxn ang="0">
                    <a:pos x="990" y="47"/>
                  </a:cxn>
                  <a:cxn ang="0">
                    <a:pos x="925" y="50"/>
                  </a:cxn>
                  <a:cxn ang="0">
                    <a:pos x="958" y="109"/>
                  </a:cxn>
                  <a:cxn ang="0">
                    <a:pos x="996" y="107"/>
                  </a:cxn>
                  <a:cxn ang="0">
                    <a:pos x="1029" y="109"/>
                  </a:cxn>
                  <a:cxn ang="0">
                    <a:pos x="1066" y="107"/>
                  </a:cxn>
                  <a:cxn ang="0">
                    <a:pos x="1099" y="100"/>
                  </a:cxn>
                  <a:cxn ang="0">
                    <a:pos x="1024" y="67"/>
                  </a:cxn>
                  <a:cxn ang="0">
                    <a:pos x="837" y="147"/>
                  </a:cxn>
                  <a:cxn ang="0">
                    <a:pos x="852" y="114"/>
                  </a:cxn>
                  <a:cxn ang="0">
                    <a:pos x="892" y="91"/>
                  </a:cxn>
                  <a:cxn ang="0">
                    <a:pos x="800" y="81"/>
                  </a:cxn>
                  <a:cxn ang="0">
                    <a:pos x="847" y="94"/>
                  </a:cxn>
                  <a:cxn ang="0">
                    <a:pos x="826" y="171"/>
                  </a:cxn>
                  <a:cxn ang="0">
                    <a:pos x="892" y="169"/>
                  </a:cxn>
                  <a:cxn ang="0">
                    <a:pos x="681" y="83"/>
                  </a:cxn>
                  <a:cxn ang="0">
                    <a:pos x="737" y="135"/>
                  </a:cxn>
                  <a:cxn ang="0">
                    <a:pos x="681" y="163"/>
                  </a:cxn>
                  <a:cxn ang="0">
                    <a:pos x="741" y="98"/>
                  </a:cxn>
                  <a:cxn ang="0">
                    <a:pos x="729" y="72"/>
                  </a:cxn>
                  <a:cxn ang="0">
                    <a:pos x="727" y="47"/>
                  </a:cxn>
                  <a:cxn ang="0">
                    <a:pos x="612" y="99"/>
                  </a:cxn>
                  <a:cxn ang="0">
                    <a:pos x="588" y="105"/>
                  </a:cxn>
                  <a:cxn ang="0">
                    <a:pos x="661" y="83"/>
                  </a:cxn>
                  <a:cxn ang="0">
                    <a:pos x="610" y="172"/>
                  </a:cxn>
                  <a:cxn ang="0">
                    <a:pos x="610" y="146"/>
                  </a:cxn>
                  <a:cxn ang="0">
                    <a:pos x="622" y="119"/>
                  </a:cxn>
                  <a:cxn ang="0">
                    <a:pos x="452" y="109"/>
                  </a:cxn>
                  <a:cxn ang="0">
                    <a:pos x="529" y="0"/>
                  </a:cxn>
                  <a:cxn ang="0">
                    <a:pos x="465" y="47"/>
                  </a:cxn>
                  <a:cxn ang="0">
                    <a:pos x="499" y="155"/>
                  </a:cxn>
                  <a:cxn ang="0">
                    <a:pos x="529" y="0"/>
                  </a:cxn>
                  <a:cxn ang="0">
                    <a:pos x="313" y="50"/>
                  </a:cxn>
                  <a:cxn ang="0">
                    <a:pos x="319" y="169"/>
                  </a:cxn>
                  <a:cxn ang="0">
                    <a:pos x="357" y="84"/>
                  </a:cxn>
                  <a:cxn ang="0">
                    <a:pos x="393" y="169"/>
                  </a:cxn>
                  <a:cxn ang="0">
                    <a:pos x="352" y="47"/>
                  </a:cxn>
                  <a:cxn ang="0">
                    <a:pos x="225" y="169"/>
                  </a:cxn>
                  <a:cxn ang="0">
                    <a:pos x="219" y="50"/>
                  </a:cxn>
                  <a:cxn ang="0">
                    <a:pos x="182" y="135"/>
                  </a:cxn>
                  <a:cxn ang="0">
                    <a:pos x="146" y="50"/>
                  </a:cxn>
                  <a:cxn ang="0">
                    <a:pos x="186" y="172"/>
                  </a:cxn>
                  <a:cxn ang="0">
                    <a:pos x="48" y="72"/>
                  </a:cxn>
                  <a:cxn ang="0">
                    <a:pos x="50" y="32"/>
                  </a:cxn>
                  <a:cxn ang="0">
                    <a:pos x="57" y="143"/>
                  </a:cxn>
                  <a:cxn ang="0">
                    <a:pos x="55" y="98"/>
                  </a:cxn>
                  <a:cxn ang="0">
                    <a:pos x="89" y="81"/>
                  </a:cxn>
                  <a:cxn ang="0">
                    <a:pos x="0" y="7"/>
                  </a:cxn>
                </a:cxnLst>
                <a:rect l="0" t="0" r="r" b="b"/>
                <a:pathLst>
                  <a:path w="1200" h="172">
                    <a:moveTo>
                      <a:pt x="1136" y="130"/>
                    </a:moveTo>
                    <a:cubicBezTo>
                      <a:pt x="1136" y="157"/>
                      <a:pt x="1147" y="171"/>
                      <a:pt x="1175" y="171"/>
                    </a:cubicBezTo>
                    <a:cubicBezTo>
                      <a:pt x="1187" y="171"/>
                      <a:pt x="1197" y="169"/>
                      <a:pt x="1200" y="168"/>
                    </a:cubicBezTo>
                    <a:cubicBezTo>
                      <a:pt x="1200" y="142"/>
                      <a:pt x="1200" y="142"/>
                      <a:pt x="1200" y="142"/>
                    </a:cubicBezTo>
                    <a:cubicBezTo>
                      <a:pt x="1195" y="144"/>
                      <a:pt x="1189" y="145"/>
                      <a:pt x="1183" y="145"/>
                    </a:cubicBezTo>
                    <a:cubicBezTo>
                      <a:pt x="1173" y="145"/>
                      <a:pt x="1169" y="142"/>
                      <a:pt x="1169" y="127"/>
                    </a:cubicBezTo>
                    <a:cubicBezTo>
                      <a:pt x="1169" y="75"/>
                      <a:pt x="1169" y="75"/>
                      <a:pt x="1169" y="75"/>
                    </a:cubicBezTo>
                    <a:cubicBezTo>
                      <a:pt x="1196" y="75"/>
                      <a:pt x="1196" y="75"/>
                      <a:pt x="1196" y="75"/>
                    </a:cubicBezTo>
                    <a:cubicBezTo>
                      <a:pt x="1196" y="50"/>
                      <a:pt x="1196" y="50"/>
                      <a:pt x="1196" y="50"/>
                    </a:cubicBezTo>
                    <a:cubicBezTo>
                      <a:pt x="1169" y="50"/>
                      <a:pt x="1169" y="50"/>
                      <a:pt x="1169" y="50"/>
                    </a:cubicBezTo>
                    <a:cubicBezTo>
                      <a:pt x="1169" y="15"/>
                      <a:pt x="1169" y="15"/>
                      <a:pt x="1169" y="15"/>
                    </a:cubicBezTo>
                    <a:cubicBezTo>
                      <a:pt x="1151" y="16"/>
                      <a:pt x="1139" y="21"/>
                      <a:pt x="1136" y="23"/>
                    </a:cubicBezTo>
                    <a:cubicBezTo>
                      <a:pt x="1136" y="50"/>
                      <a:pt x="1136" y="50"/>
                      <a:pt x="1136" y="50"/>
                    </a:cubicBezTo>
                    <a:cubicBezTo>
                      <a:pt x="1121" y="50"/>
                      <a:pt x="1121" y="50"/>
                      <a:pt x="1121" y="50"/>
                    </a:cubicBezTo>
                    <a:cubicBezTo>
                      <a:pt x="1121" y="75"/>
                      <a:pt x="1121" y="75"/>
                      <a:pt x="1121" y="75"/>
                    </a:cubicBezTo>
                    <a:cubicBezTo>
                      <a:pt x="1136" y="75"/>
                      <a:pt x="1136" y="75"/>
                      <a:pt x="1136" y="75"/>
                    </a:cubicBezTo>
                    <a:lnTo>
                      <a:pt x="1136" y="130"/>
                    </a:lnTo>
                    <a:close/>
                    <a:moveTo>
                      <a:pt x="990" y="47"/>
                    </a:moveTo>
                    <a:cubicBezTo>
                      <a:pt x="973" y="47"/>
                      <a:pt x="960" y="56"/>
                      <a:pt x="955" y="66"/>
                    </a:cubicBezTo>
                    <a:cubicBezTo>
                      <a:pt x="955" y="63"/>
                      <a:pt x="954" y="54"/>
                      <a:pt x="953" y="50"/>
                    </a:cubicBezTo>
                    <a:cubicBezTo>
                      <a:pt x="925" y="50"/>
                      <a:pt x="925" y="50"/>
                      <a:pt x="925" y="50"/>
                    </a:cubicBezTo>
                    <a:cubicBezTo>
                      <a:pt x="925" y="169"/>
                      <a:pt x="925" y="169"/>
                      <a:pt x="925" y="169"/>
                    </a:cubicBezTo>
                    <a:cubicBezTo>
                      <a:pt x="958" y="169"/>
                      <a:pt x="958" y="169"/>
                      <a:pt x="958" y="169"/>
                    </a:cubicBezTo>
                    <a:cubicBezTo>
                      <a:pt x="958" y="109"/>
                      <a:pt x="958" y="109"/>
                      <a:pt x="958" y="109"/>
                    </a:cubicBezTo>
                    <a:cubicBezTo>
                      <a:pt x="958" y="83"/>
                      <a:pt x="966" y="74"/>
                      <a:pt x="980" y="74"/>
                    </a:cubicBezTo>
                    <a:cubicBezTo>
                      <a:pt x="987" y="74"/>
                      <a:pt x="991" y="78"/>
                      <a:pt x="994" y="84"/>
                    </a:cubicBezTo>
                    <a:cubicBezTo>
                      <a:pt x="996" y="89"/>
                      <a:pt x="996" y="95"/>
                      <a:pt x="996" y="107"/>
                    </a:cubicBezTo>
                    <a:cubicBezTo>
                      <a:pt x="996" y="169"/>
                      <a:pt x="996" y="169"/>
                      <a:pt x="996" y="169"/>
                    </a:cubicBezTo>
                    <a:cubicBezTo>
                      <a:pt x="1029" y="169"/>
                      <a:pt x="1029" y="169"/>
                      <a:pt x="1029" y="169"/>
                    </a:cubicBezTo>
                    <a:cubicBezTo>
                      <a:pt x="1029" y="109"/>
                      <a:pt x="1029" y="109"/>
                      <a:pt x="1029" y="109"/>
                    </a:cubicBezTo>
                    <a:cubicBezTo>
                      <a:pt x="1029" y="84"/>
                      <a:pt x="1036" y="74"/>
                      <a:pt x="1051" y="74"/>
                    </a:cubicBezTo>
                    <a:cubicBezTo>
                      <a:pt x="1058" y="74"/>
                      <a:pt x="1062" y="78"/>
                      <a:pt x="1064" y="84"/>
                    </a:cubicBezTo>
                    <a:cubicBezTo>
                      <a:pt x="1066" y="89"/>
                      <a:pt x="1066" y="95"/>
                      <a:pt x="1066" y="107"/>
                    </a:cubicBezTo>
                    <a:cubicBezTo>
                      <a:pt x="1066" y="169"/>
                      <a:pt x="1066" y="169"/>
                      <a:pt x="1066" y="169"/>
                    </a:cubicBezTo>
                    <a:cubicBezTo>
                      <a:pt x="1099" y="169"/>
                      <a:pt x="1099" y="169"/>
                      <a:pt x="1099" y="169"/>
                    </a:cubicBezTo>
                    <a:cubicBezTo>
                      <a:pt x="1099" y="100"/>
                      <a:pt x="1099" y="100"/>
                      <a:pt x="1099" y="100"/>
                    </a:cubicBezTo>
                    <a:cubicBezTo>
                      <a:pt x="1099" y="86"/>
                      <a:pt x="1098" y="76"/>
                      <a:pt x="1095" y="68"/>
                    </a:cubicBezTo>
                    <a:cubicBezTo>
                      <a:pt x="1089" y="53"/>
                      <a:pt x="1076" y="47"/>
                      <a:pt x="1060" y="47"/>
                    </a:cubicBezTo>
                    <a:cubicBezTo>
                      <a:pt x="1043" y="47"/>
                      <a:pt x="1030" y="57"/>
                      <a:pt x="1024" y="67"/>
                    </a:cubicBezTo>
                    <a:cubicBezTo>
                      <a:pt x="1019" y="53"/>
                      <a:pt x="1006" y="47"/>
                      <a:pt x="990" y="47"/>
                    </a:cubicBezTo>
                    <a:moveTo>
                      <a:pt x="859" y="126"/>
                    </a:moveTo>
                    <a:cubicBezTo>
                      <a:pt x="859" y="139"/>
                      <a:pt x="851" y="147"/>
                      <a:pt x="837" y="147"/>
                    </a:cubicBezTo>
                    <a:cubicBezTo>
                      <a:pt x="829" y="147"/>
                      <a:pt x="823" y="142"/>
                      <a:pt x="823" y="134"/>
                    </a:cubicBezTo>
                    <a:cubicBezTo>
                      <a:pt x="823" y="127"/>
                      <a:pt x="826" y="122"/>
                      <a:pt x="838" y="118"/>
                    </a:cubicBezTo>
                    <a:cubicBezTo>
                      <a:pt x="852" y="114"/>
                      <a:pt x="852" y="114"/>
                      <a:pt x="852" y="114"/>
                    </a:cubicBezTo>
                    <a:cubicBezTo>
                      <a:pt x="856" y="113"/>
                      <a:pt x="858" y="112"/>
                      <a:pt x="859" y="110"/>
                    </a:cubicBezTo>
                    <a:lnTo>
                      <a:pt x="859" y="126"/>
                    </a:lnTo>
                    <a:close/>
                    <a:moveTo>
                      <a:pt x="892" y="91"/>
                    </a:moveTo>
                    <a:cubicBezTo>
                      <a:pt x="892" y="58"/>
                      <a:pt x="874" y="47"/>
                      <a:pt x="845" y="47"/>
                    </a:cubicBezTo>
                    <a:cubicBezTo>
                      <a:pt x="827" y="47"/>
                      <a:pt x="811" y="50"/>
                      <a:pt x="800" y="55"/>
                    </a:cubicBezTo>
                    <a:cubicBezTo>
                      <a:pt x="800" y="81"/>
                      <a:pt x="800" y="81"/>
                      <a:pt x="800" y="81"/>
                    </a:cubicBezTo>
                    <a:cubicBezTo>
                      <a:pt x="810" y="77"/>
                      <a:pt x="827" y="73"/>
                      <a:pt x="843" y="73"/>
                    </a:cubicBezTo>
                    <a:cubicBezTo>
                      <a:pt x="854" y="73"/>
                      <a:pt x="859" y="77"/>
                      <a:pt x="859" y="83"/>
                    </a:cubicBezTo>
                    <a:cubicBezTo>
                      <a:pt x="859" y="89"/>
                      <a:pt x="856" y="92"/>
                      <a:pt x="847" y="94"/>
                    </a:cubicBezTo>
                    <a:cubicBezTo>
                      <a:pt x="828" y="99"/>
                      <a:pt x="828" y="99"/>
                      <a:pt x="828" y="99"/>
                    </a:cubicBezTo>
                    <a:cubicBezTo>
                      <a:pt x="800" y="106"/>
                      <a:pt x="790" y="119"/>
                      <a:pt x="790" y="137"/>
                    </a:cubicBezTo>
                    <a:cubicBezTo>
                      <a:pt x="790" y="156"/>
                      <a:pt x="804" y="171"/>
                      <a:pt x="826" y="171"/>
                    </a:cubicBezTo>
                    <a:cubicBezTo>
                      <a:pt x="841" y="171"/>
                      <a:pt x="854" y="166"/>
                      <a:pt x="863" y="155"/>
                    </a:cubicBezTo>
                    <a:cubicBezTo>
                      <a:pt x="863" y="159"/>
                      <a:pt x="863" y="164"/>
                      <a:pt x="865" y="169"/>
                    </a:cubicBezTo>
                    <a:cubicBezTo>
                      <a:pt x="892" y="169"/>
                      <a:pt x="892" y="169"/>
                      <a:pt x="892" y="169"/>
                    </a:cubicBezTo>
                    <a:lnTo>
                      <a:pt x="892" y="91"/>
                    </a:lnTo>
                    <a:close/>
                    <a:moveTo>
                      <a:pt x="727" y="47"/>
                    </a:moveTo>
                    <a:cubicBezTo>
                      <a:pt x="695" y="47"/>
                      <a:pt x="681" y="63"/>
                      <a:pt x="681" y="83"/>
                    </a:cubicBezTo>
                    <a:cubicBezTo>
                      <a:pt x="681" y="103"/>
                      <a:pt x="693" y="113"/>
                      <a:pt x="711" y="119"/>
                    </a:cubicBezTo>
                    <a:cubicBezTo>
                      <a:pt x="722" y="123"/>
                      <a:pt x="722" y="123"/>
                      <a:pt x="722" y="123"/>
                    </a:cubicBezTo>
                    <a:cubicBezTo>
                      <a:pt x="733" y="127"/>
                      <a:pt x="737" y="130"/>
                      <a:pt x="737" y="135"/>
                    </a:cubicBezTo>
                    <a:cubicBezTo>
                      <a:pt x="737" y="142"/>
                      <a:pt x="731" y="146"/>
                      <a:pt x="720" y="146"/>
                    </a:cubicBezTo>
                    <a:cubicBezTo>
                      <a:pt x="708" y="146"/>
                      <a:pt x="693" y="142"/>
                      <a:pt x="681" y="135"/>
                    </a:cubicBezTo>
                    <a:cubicBezTo>
                      <a:pt x="681" y="163"/>
                      <a:pt x="681" y="163"/>
                      <a:pt x="681" y="163"/>
                    </a:cubicBezTo>
                    <a:cubicBezTo>
                      <a:pt x="694" y="169"/>
                      <a:pt x="705" y="172"/>
                      <a:pt x="720" y="172"/>
                    </a:cubicBezTo>
                    <a:cubicBezTo>
                      <a:pt x="753" y="172"/>
                      <a:pt x="770" y="158"/>
                      <a:pt x="770" y="133"/>
                    </a:cubicBezTo>
                    <a:cubicBezTo>
                      <a:pt x="770" y="115"/>
                      <a:pt x="761" y="104"/>
                      <a:pt x="741" y="98"/>
                    </a:cubicBezTo>
                    <a:cubicBezTo>
                      <a:pt x="730" y="94"/>
                      <a:pt x="730" y="94"/>
                      <a:pt x="730" y="94"/>
                    </a:cubicBezTo>
                    <a:cubicBezTo>
                      <a:pt x="718" y="91"/>
                      <a:pt x="715" y="88"/>
                      <a:pt x="715" y="82"/>
                    </a:cubicBezTo>
                    <a:cubicBezTo>
                      <a:pt x="715" y="76"/>
                      <a:pt x="720" y="72"/>
                      <a:pt x="729" y="72"/>
                    </a:cubicBezTo>
                    <a:cubicBezTo>
                      <a:pt x="739" y="72"/>
                      <a:pt x="753" y="75"/>
                      <a:pt x="765" y="81"/>
                    </a:cubicBezTo>
                    <a:cubicBezTo>
                      <a:pt x="765" y="54"/>
                      <a:pt x="765" y="54"/>
                      <a:pt x="765" y="54"/>
                    </a:cubicBezTo>
                    <a:cubicBezTo>
                      <a:pt x="755" y="50"/>
                      <a:pt x="742" y="47"/>
                      <a:pt x="727" y="47"/>
                    </a:cubicBezTo>
                    <a:moveTo>
                      <a:pt x="613" y="73"/>
                    </a:moveTo>
                    <a:cubicBezTo>
                      <a:pt x="623" y="73"/>
                      <a:pt x="628" y="77"/>
                      <a:pt x="628" y="85"/>
                    </a:cubicBezTo>
                    <a:cubicBezTo>
                      <a:pt x="628" y="92"/>
                      <a:pt x="623" y="96"/>
                      <a:pt x="612" y="99"/>
                    </a:cubicBezTo>
                    <a:cubicBezTo>
                      <a:pt x="598" y="103"/>
                      <a:pt x="598" y="103"/>
                      <a:pt x="598" y="103"/>
                    </a:cubicBezTo>
                    <a:cubicBezTo>
                      <a:pt x="592" y="104"/>
                      <a:pt x="589" y="106"/>
                      <a:pt x="588" y="107"/>
                    </a:cubicBezTo>
                    <a:cubicBezTo>
                      <a:pt x="588" y="105"/>
                      <a:pt x="588" y="105"/>
                      <a:pt x="588" y="105"/>
                    </a:cubicBezTo>
                    <a:cubicBezTo>
                      <a:pt x="588" y="86"/>
                      <a:pt x="597" y="73"/>
                      <a:pt x="613" y="73"/>
                    </a:cubicBezTo>
                    <a:moveTo>
                      <a:pt x="622" y="119"/>
                    </a:moveTo>
                    <a:cubicBezTo>
                      <a:pt x="648" y="113"/>
                      <a:pt x="661" y="104"/>
                      <a:pt x="661" y="83"/>
                    </a:cubicBezTo>
                    <a:cubicBezTo>
                      <a:pt x="661" y="63"/>
                      <a:pt x="646" y="47"/>
                      <a:pt x="613" y="47"/>
                    </a:cubicBezTo>
                    <a:cubicBezTo>
                      <a:pt x="579" y="47"/>
                      <a:pt x="555" y="72"/>
                      <a:pt x="555" y="109"/>
                    </a:cubicBezTo>
                    <a:cubicBezTo>
                      <a:pt x="555" y="147"/>
                      <a:pt x="574" y="172"/>
                      <a:pt x="610" y="172"/>
                    </a:cubicBezTo>
                    <a:cubicBezTo>
                      <a:pt x="632" y="172"/>
                      <a:pt x="649" y="167"/>
                      <a:pt x="660" y="161"/>
                    </a:cubicBezTo>
                    <a:cubicBezTo>
                      <a:pt x="660" y="135"/>
                      <a:pt x="660" y="135"/>
                      <a:pt x="660" y="135"/>
                    </a:cubicBezTo>
                    <a:cubicBezTo>
                      <a:pt x="645" y="141"/>
                      <a:pt x="625" y="146"/>
                      <a:pt x="610" y="146"/>
                    </a:cubicBezTo>
                    <a:cubicBezTo>
                      <a:pt x="597" y="146"/>
                      <a:pt x="592" y="138"/>
                      <a:pt x="592" y="133"/>
                    </a:cubicBezTo>
                    <a:cubicBezTo>
                      <a:pt x="592" y="128"/>
                      <a:pt x="595" y="125"/>
                      <a:pt x="601" y="124"/>
                    </a:cubicBezTo>
                    <a:lnTo>
                      <a:pt x="622" y="119"/>
                    </a:lnTo>
                    <a:close/>
                    <a:moveTo>
                      <a:pt x="496" y="109"/>
                    </a:moveTo>
                    <a:cubicBezTo>
                      <a:pt x="496" y="132"/>
                      <a:pt x="490" y="145"/>
                      <a:pt x="474" y="145"/>
                    </a:cubicBezTo>
                    <a:cubicBezTo>
                      <a:pt x="457" y="145"/>
                      <a:pt x="452" y="132"/>
                      <a:pt x="452" y="109"/>
                    </a:cubicBezTo>
                    <a:cubicBezTo>
                      <a:pt x="452" y="87"/>
                      <a:pt x="457" y="74"/>
                      <a:pt x="474" y="74"/>
                    </a:cubicBezTo>
                    <a:cubicBezTo>
                      <a:pt x="490" y="74"/>
                      <a:pt x="496" y="87"/>
                      <a:pt x="496" y="109"/>
                    </a:cubicBezTo>
                    <a:moveTo>
                      <a:pt x="529" y="0"/>
                    </a:moveTo>
                    <a:cubicBezTo>
                      <a:pt x="496" y="0"/>
                      <a:pt x="496" y="0"/>
                      <a:pt x="496" y="0"/>
                    </a:cubicBezTo>
                    <a:cubicBezTo>
                      <a:pt x="496" y="62"/>
                      <a:pt x="496" y="62"/>
                      <a:pt x="496" y="62"/>
                    </a:cubicBezTo>
                    <a:cubicBezTo>
                      <a:pt x="491" y="55"/>
                      <a:pt x="480" y="47"/>
                      <a:pt x="465" y="47"/>
                    </a:cubicBezTo>
                    <a:cubicBezTo>
                      <a:pt x="432" y="47"/>
                      <a:pt x="418" y="72"/>
                      <a:pt x="418" y="109"/>
                    </a:cubicBezTo>
                    <a:cubicBezTo>
                      <a:pt x="418" y="147"/>
                      <a:pt x="432" y="172"/>
                      <a:pt x="466" y="172"/>
                    </a:cubicBezTo>
                    <a:cubicBezTo>
                      <a:pt x="481" y="172"/>
                      <a:pt x="493" y="164"/>
                      <a:pt x="499" y="155"/>
                    </a:cubicBezTo>
                    <a:cubicBezTo>
                      <a:pt x="499" y="158"/>
                      <a:pt x="499" y="164"/>
                      <a:pt x="501" y="169"/>
                    </a:cubicBezTo>
                    <a:cubicBezTo>
                      <a:pt x="529" y="169"/>
                      <a:pt x="529" y="169"/>
                      <a:pt x="529" y="169"/>
                    </a:cubicBezTo>
                    <a:lnTo>
                      <a:pt x="529" y="0"/>
                    </a:lnTo>
                    <a:close/>
                    <a:moveTo>
                      <a:pt x="352" y="47"/>
                    </a:moveTo>
                    <a:cubicBezTo>
                      <a:pt x="334" y="47"/>
                      <a:pt x="321" y="56"/>
                      <a:pt x="316" y="66"/>
                    </a:cubicBezTo>
                    <a:cubicBezTo>
                      <a:pt x="316" y="63"/>
                      <a:pt x="315" y="54"/>
                      <a:pt x="313" y="50"/>
                    </a:cubicBezTo>
                    <a:cubicBezTo>
                      <a:pt x="286" y="50"/>
                      <a:pt x="286" y="50"/>
                      <a:pt x="286" y="50"/>
                    </a:cubicBezTo>
                    <a:cubicBezTo>
                      <a:pt x="286" y="169"/>
                      <a:pt x="286" y="169"/>
                      <a:pt x="286" y="169"/>
                    </a:cubicBezTo>
                    <a:cubicBezTo>
                      <a:pt x="319" y="169"/>
                      <a:pt x="319" y="169"/>
                      <a:pt x="319" y="169"/>
                    </a:cubicBezTo>
                    <a:cubicBezTo>
                      <a:pt x="319" y="109"/>
                      <a:pt x="319" y="109"/>
                      <a:pt x="319" y="109"/>
                    </a:cubicBezTo>
                    <a:cubicBezTo>
                      <a:pt x="319" y="83"/>
                      <a:pt x="327" y="74"/>
                      <a:pt x="342" y="74"/>
                    </a:cubicBezTo>
                    <a:cubicBezTo>
                      <a:pt x="350" y="74"/>
                      <a:pt x="355" y="77"/>
                      <a:pt x="357" y="84"/>
                    </a:cubicBezTo>
                    <a:cubicBezTo>
                      <a:pt x="359" y="89"/>
                      <a:pt x="360" y="93"/>
                      <a:pt x="360" y="107"/>
                    </a:cubicBezTo>
                    <a:cubicBezTo>
                      <a:pt x="360" y="169"/>
                      <a:pt x="360" y="169"/>
                      <a:pt x="360" y="169"/>
                    </a:cubicBezTo>
                    <a:cubicBezTo>
                      <a:pt x="393" y="169"/>
                      <a:pt x="393" y="169"/>
                      <a:pt x="393" y="169"/>
                    </a:cubicBezTo>
                    <a:cubicBezTo>
                      <a:pt x="393" y="100"/>
                      <a:pt x="393" y="100"/>
                      <a:pt x="393" y="100"/>
                    </a:cubicBezTo>
                    <a:cubicBezTo>
                      <a:pt x="393" y="86"/>
                      <a:pt x="391" y="76"/>
                      <a:pt x="388" y="68"/>
                    </a:cubicBezTo>
                    <a:cubicBezTo>
                      <a:pt x="382" y="53"/>
                      <a:pt x="370" y="47"/>
                      <a:pt x="352" y="47"/>
                    </a:cubicBezTo>
                    <a:moveTo>
                      <a:pt x="186" y="172"/>
                    </a:moveTo>
                    <a:cubicBezTo>
                      <a:pt x="204" y="172"/>
                      <a:pt x="217" y="163"/>
                      <a:pt x="223" y="153"/>
                    </a:cubicBezTo>
                    <a:cubicBezTo>
                      <a:pt x="223" y="156"/>
                      <a:pt x="223" y="164"/>
                      <a:pt x="225" y="169"/>
                    </a:cubicBezTo>
                    <a:cubicBezTo>
                      <a:pt x="252" y="169"/>
                      <a:pt x="252" y="169"/>
                      <a:pt x="252" y="169"/>
                    </a:cubicBezTo>
                    <a:cubicBezTo>
                      <a:pt x="252" y="50"/>
                      <a:pt x="252" y="50"/>
                      <a:pt x="252" y="50"/>
                    </a:cubicBezTo>
                    <a:cubicBezTo>
                      <a:pt x="219" y="50"/>
                      <a:pt x="219" y="50"/>
                      <a:pt x="219" y="50"/>
                    </a:cubicBezTo>
                    <a:cubicBezTo>
                      <a:pt x="219" y="110"/>
                      <a:pt x="219" y="110"/>
                      <a:pt x="219" y="110"/>
                    </a:cubicBezTo>
                    <a:cubicBezTo>
                      <a:pt x="219" y="136"/>
                      <a:pt x="211" y="145"/>
                      <a:pt x="196" y="145"/>
                    </a:cubicBezTo>
                    <a:cubicBezTo>
                      <a:pt x="189" y="145"/>
                      <a:pt x="184" y="141"/>
                      <a:pt x="182" y="135"/>
                    </a:cubicBezTo>
                    <a:cubicBezTo>
                      <a:pt x="180" y="130"/>
                      <a:pt x="179" y="125"/>
                      <a:pt x="179" y="112"/>
                    </a:cubicBezTo>
                    <a:cubicBezTo>
                      <a:pt x="179" y="50"/>
                      <a:pt x="179" y="50"/>
                      <a:pt x="179" y="50"/>
                    </a:cubicBezTo>
                    <a:cubicBezTo>
                      <a:pt x="146" y="50"/>
                      <a:pt x="146" y="50"/>
                      <a:pt x="146" y="50"/>
                    </a:cubicBezTo>
                    <a:cubicBezTo>
                      <a:pt x="146" y="119"/>
                      <a:pt x="146" y="119"/>
                      <a:pt x="146" y="119"/>
                    </a:cubicBezTo>
                    <a:cubicBezTo>
                      <a:pt x="146" y="131"/>
                      <a:pt x="147" y="142"/>
                      <a:pt x="150" y="151"/>
                    </a:cubicBezTo>
                    <a:cubicBezTo>
                      <a:pt x="156" y="165"/>
                      <a:pt x="168" y="172"/>
                      <a:pt x="186" y="172"/>
                    </a:cubicBezTo>
                    <a:moveTo>
                      <a:pt x="50" y="32"/>
                    </a:moveTo>
                    <a:cubicBezTo>
                      <a:pt x="72" y="32"/>
                      <a:pt x="78" y="39"/>
                      <a:pt x="78" y="51"/>
                    </a:cubicBezTo>
                    <a:cubicBezTo>
                      <a:pt x="78" y="64"/>
                      <a:pt x="70" y="72"/>
                      <a:pt x="48" y="72"/>
                    </a:cubicBezTo>
                    <a:cubicBezTo>
                      <a:pt x="34" y="72"/>
                      <a:pt x="34" y="72"/>
                      <a:pt x="34" y="72"/>
                    </a:cubicBezTo>
                    <a:cubicBezTo>
                      <a:pt x="34" y="33"/>
                      <a:pt x="34" y="33"/>
                      <a:pt x="34" y="33"/>
                    </a:cubicBezTo>
                    <a:cubicBezTo>
                      <a:pt x="39" y="32"/>
                      <a:pt x="44" y="32"/>
                      <a:pt x="50" y="32"/>
                    </a:cubicBezTo>
                    <a:moveTo>
                      <a:pt x="55" y="98"/>
                    </a:moveTo>
                    <a:cubicBezTo>
                      <a:pt x="78" y="98"/>
                      <a:pt x="86" y="108"/>
                      <a:pt x="86" y="120"/>
                    </a:cubicBezTo>
                    <a:cubicBezTo>
                      <a:pt x="86" y="133"/>
                      <a:pt x="79" y="143"/>
                      <a:pt x="57" y="143"/>
                    </a:cubicBezTo>
                    <a:cubicBezTo>
                      <a:pt x="47" y="143"/>
                      <a:pt x="39" y="143"/>
                      <a:pt x="34" y="142"/>
                    </a:cubicBezTo>
                    <a:cubicBezTo>
                      <a:pt x="34" y="98"/>
                      <a:pt x="34" y="98"/>
                      <a:pt x="34" y="98"/>
                    </a:cubicBezTo>
                    <a:lnTo>
                      <a:pt x="55" y="98"/>
                    </a:lnTo>
                    <a:close/>
                    <a:moveTo>
                      <a:pt x="49" y="171"/>
                    </a:moveTo>
                    <a:cubicBezTo>
                      <a:pt x="105" y="171"/>
                      <a:pt x="121" y="152"/>
                      <a:pt x="121" y="122"/>
                    </a:cubicBezTo>
                    <a:cubicBezTo>
                      <a:pt x="121" y="100"/>
                      <a:pt x="106" y="85"/>
                      <a:pt x="89" y="81"/>
                    </a:cubicBezTo>
                    <a:cubicBezTo>
                      <a:pt x="103" y="77"/>
                      <a:pt x="113" y="64"/>
                      <a:pt x="113" y="49"/>
                    </a:cubicBezTo>
                    <a:cubicBezTo>
                      <a:pt x="113" y="18"/>
                      <a:pt x="94" y="4"/>
                      <a:pt x="50" y="4"/>
                    </a:cubicBezTo>
                    <a:cubicBezTo>
                      <a:pt x="36" y="4"/>
                      <a:pt x="6" y="6"/>
                      <a:pt x="0" y="7"/>
                    </a:cubicBezTo>
                    <a:cubicBezTo>
                      <a:pt x="0" y="168"/>
                      <a:pt x="0" y="168"/>
                      <a:pt x="0" y="168"/>
                    </a:cubicBezTo>
                    <a:cubicBezTo>
                      <a:pt x="12" y="170"/>
                      <a:pt x="25" y="171"/>
                      <a:pt x="49" y="171"/>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sz="11618"/>
              </a:p>
            </p:txBody>
          </p:sp>
          <p:sp>
            <p:nvSpPr>
              <p:cNvPr id="19" name="Freeform 8"/>
              <p:cNvSpPr>
                <a:spLocks noEditPoints="1"/>
              </p:cNvSpPr>
              <p:nvPr/>
            </p:nvSpPr>
            <p:spPr bwMode="auto">
              <a:xfrm>
                <a:off x="15427328" y="27792366"/>
                <a:ext cx="2582864" cy="546101"/>
              </a:xfrm>
              <a:custGeom>
                <a:avLst/>
                <a:gdLst/>
                <a:ahLst/>
                <a:cxnLst>
                  <a:cxn ang="0">
                    <a:pos x="790" y="172"/>
                  </a:cxn>
                  <a:cxn ang="0">
                    <a:pos x="815" y="142"/>
                  </a:cxn>
                  <a:cxn ang="0">
                    <a:pos x="784" y="128"/>
                  </a:cxn>
                  <a:cxn ang="0">
                    <a:pos x="811" y="75"/>
                  </a:cxn>
                  <a:cxn ang="0">
                    <a:pos x="784" y="50"/>
                  </a:cxn>
                  <a:cxn ang="0">
                    <a:pos x="751" y="23"/>
                  </a:cxn>
                  <a:cxn ang="0">
                    <a:pos x="736" y="50"/>
                  </a:cxn>
                  <a:cxn ang="0">
                    <a:pos x="751" y="75"/>
                  </a:cxn>
                  <a:cxn ang="0">
                    <a:pos x="676" y="131"/>
                  </a:cxn>
                  <a:cxn ang="0">
                    <a:pos x="725" y="168"/>
                  </a:cxn>
                  <a:cxn ang="0">
                    <a:pos x="719" y="143"/>
                  </a:cxn>
                  <a:cxn ang="0">
                    <a:pos x="709" y="0"/>
                  </a:cxn>
                  <a:cxn ang="0">
                    <a:pos x="676" y="131"/>
                  </a:cxn>
                  <a:cxn ang="0">
                    <a:pos x="617" y="85"/>
                  </a:cxn>
                  <a:cxn ang="0">
                    <a:pos x="586" y="103"/>
                  </a:cxn>
                  <a:cxn ang="0">
                    <a:pos x="577" y="105"/>
                  </a:cxn>
                  <a:cxn ang="0">
                    <a:pos x="611" y="119"/>
                  </a:cxn>
                  <a:cxn ang="0">
                    <a:pos x="602" y="47"/>
                  </a:cxn>
                  <a:cxn ang="0">
                    <a:pos x="599" y="172"/>
                  </a:cxn>
                  <a:cxn ang="0">
                    <a:pos x="649" y="135"/>
                  </a:cxn>
                  <a:cxn ang="0">
                    <a:pos x="581" y="133"/>
                  </a:cxn>
                  <a:cxn ang="0">
                    <a:pos x="611" y="119"/>
                  </a:cxn>
                  <a:cxn ang="0">
                    <a:pos x="532" y="50"/>
                  </a:cxn>
                  <a:cxn ang="0">
                    <a:pos x="479" y="134"/>
                  </a:cxn>
                  <a:cxn ang="0">
                    <a:pos x="428" y="50"/>
                  </a:cxn>
                  <a:cxn ang="0">
                    <a:pos x="386" y="50"/>
                  </a:cxn>
                  <a:cxn ang="0">
                    <a:pos x="390" y="169"/>
                  </a:cxn>
                  <a:cxn ang="0">
                    <a:pos x="442" y="97"/>
                  </a:cxn>
                  <a:cxn ang="0">
                    <a:pos x="494" y="169"/>
                  </a:cxn>
                  <a:cxn ang="0">
                    <a:pos x="189" y="66"/>
                  </a:cxn>
                  <a:cxn ang="0">
                    <a:pos x="159" y="50"/>
                  </a:cxn>
                  <a:cxn ang="0">
                    <a:pos x="192" y="169"/>
                  </a:cxn>
                  <a:cxn ang="0">
                    <a:pos x="214" y="74"/>
                  </a:cxn>
                  <a:cxn ang="0">
                    <a:pos x="230" y="107"/>
                  </a:cxn>
                  <a:cxn ang="0">
                    <a:pos x="263" y="169"/>
                  </a:cxn>
                  <a:cxn ang="0">
                    <a:pos x="285" y="74"/>
                  </a:cxn>
                  <a:cxn ang="0">
                    <a:pos x="300" y="107"/>
                  </a:cxn>
                  <a:cxn ang="0">
                    <a:pos x="333" y="169"/>
                  </a:cxn>
                  <a:cxn ang="0">
                    <a:pos x="329" y="68"/>
                  </a:cxn>
                  <a:cxn ang="0">
                    <a:pos x="258" y="68"/>
                  </a:cxn>
                  <a:cxn ang="0">
                    <a:pos x="34" y="6"/>
                  </a:cxn>
                  <a:cxn ang="0">
                    <a:pos x="0" y="111"/>
                  </a:cxn>
                  <a:cxn ang="0">
                    <a:pos x="125" y="111"/>
                  </a:cxn>
                  <a:cxn ang="0">
                    <a:pos x="90" y="6"/>
                  </a:cxn>
                  <a:cxn ang="0">
                    <a:pos x="62" y="144"/>
                  </a:cxn>
                  <a:cxn ang="0">
                    <a:pos x="34" y="6"/>
                  </a:cxn>
                </a:cxnLst>
                <a:rect l="0" t="0" r="r" b="b"/>
                <a:pathLst>
                  <a:path w="815" h="172">
                    <a:moveTo>
                      <a:pt x="751" y="130"/>
                    </a:moveTo>
                    <a:cubicBezTo>
                      <a:pt x="751" y="157"/>
                      <a:pt x="762" y="172"/>
                      <a:pt x="790" y="172"/>
                    </a:cubicBezTo>
                    <a:cubicBezTo>
                      <a:pt x="802" y="172"/>
                      <a:pt x="812" y="169"/>
                      <a:pt x="815" y="168"/>
                    </a:cubicBezTo>
                    <a:cubicBezTo>
                      <a:pt x="815" y="142"/>
                      <a:pt x="815" y="142"/>
                      <a:pt x="815" y="142"/>
                    </a:cubicBezTo>
                    <a:cubicBezTo>
                      <a:pt x="810" y="144"/>
                      <a:pt x="804" y="145"/>
                      <a:pt x="798" y="145"/>
                    </a:cubicBezTo>
                    <a:cubicBezTo>
                      <a:pt x="788" y="145"/>
                      <a:pt x="784" y="142"/>
                      <a:pt x="784" y="128"/>
                    </a:cubicBezTo>
                    <a:cubicBezTo>
                      <a:pt x="784" y="75"/>
                      <a:pt x="784" y="75"/>
                      <a:pt x="784" y="75"/>
                    </a:cubicBezTo>
                    <a:cubicBezTo>
                      <a:pt x="811" y="75"/>
                      <a:pt x="811" y="75"/>
                      <a:pt x="811" y="75"/>
                    </a:cubicBezTo>
                    <a:cubicBezTo>
                      <a:pt x="811" y="50"/>
                      <a:pt x="811" y="50"/>
                      <a:pt x="811" y="50"/>
                    </a:cubicBezTo>
                    <a:cubicBezTo>
                      <a:pt x="784" y="50"/>
                      <a:pt x="784" y="50"/>
                      <a:pt x="784" y="50"/>
                    </a:cubicBezTo>
                    <a:cubicBezTo>
                      <a:pt x="784" y="15"/>
                      <a:pt x="784" y="15"/>
                      <a:pt x="784" y="15"/>
                    </a:cubicBezTo>
                    <a:cubicBezTo>
                      <a:pt x="766" y="17"/>
                      <a:pt x="754" y="22"/>
                      <a:pt x="751" y="23"/>
                    </a:cubicBezTo>
                    <a:cubicBezTo>
                      <a:pt x="751" y="50"/>
                      <a:pt x="751" y="50"/>
                      <a:pt x="751" y="50"/>
                    </a:cubicBezTo>
                    <a:cubicBezTo>
                      <a:pt x="736" y="50"/>
                      <a:pt x="736" y="50"/>
                      <a:pt x="736" y="50"/>
                    </a:cubicBezTo>
                    <a:cubicBezTo>
                      <a:pt x="736" y="75"/>
                      <a:pt x="736" y="75"/>
                      <a:pt x="736" y="75"/>
                    </a:cubicBezTo>
                    <a:cubicBezTo>
                      <a:pt x="751" y="75"/>
                      <a:pt x="751" y="75"/>
                      <a:pt x="751" y="75"/>
                    </a:cubicBezTo>
                    <a:lnTo>
                      <a:pt x="751" y="130"/>
                    </a:lnTo>
                    <a:close/>
                    <a:moveTo>
                      <a:pt x="676" y="131"/>
                    </a:moveTo>
                    <a:cubicBezTo>
                      <a:pt x="676" y="159"/>
                      <a:pt x="686" y="170"/>
                      <a:pt x="708" y="170"/>
                    </a:cubicBezTo>
                    <a:cubicBezTo>
                      <a:pt x="715" y="170"/>
                      <a:pt x="722" y="169"/>
                      <a:pt x="725" y="168"/>
                    </a:cubicBezTo>
                    <a:cubicBezTo>
                      <a:pt x="725" y="143"/>
                      <a:pt x="725" y="143"/>
                      <a:pt x="725" y="143"/>
                    </a:cubicBezTo>
                    <a:cubicBezTo>
                      <a:pt x="719" y="143"/>
                      <a:pt x="719" y="143"/>
                      <a:pt x="719" y="143"/>
                    </a:cubicBezTo>
                    <a:cubicBezTo>
                      <a:pt x="712" y="143"/>
                      <a:pt x="709" y="140"/>
                      <a:pt x="709" y="129"/>
                    </a:cubicBezTo>
                    <a:cubicBezTo>
                      <a:pt x="709" y="0"/>
                      <a:pt x="709" y="0"/>
                      <a:pt x="709" y="0"/>
                    </a:cubicBezTo>
                    <a:cubicBezTo>
                      <a:pt x="676" y="0"/>
                      <a:pt x="676" y="0"/>
                      <a:pt x="676" y="0"/>
                    </a:cubicBezTo>
                    <a:lnTo>
                      <a:pt x="676" y="131"/>
                    </a:lnTo>
                    <a:close/>
                    <a:moveTo>
                      <a:pt x="602" y="73"/>
                    </a:moveTo>
                    <a:cubicBezTo>
                      <a:pt x="611" y="73"/>
                      <a:pt x="617" y="78"/>
                      <a:pt x="617" y="85"/>
                    </a:cubicBezTo>
                    <a:cubicBezTo>
                      <a:pt x="617" y="92"/>
                      <a:pt x="612" y="97"/>
                      <a:pt x="601" y="99"/>
                    </a:cubicBezTo>
                    <a:cubicBezTo>
                      <a:pt x="586" y="103"/>
                      <a:pt x="586" y="103"/>
                      <a:pt x="586" y="103"/>
                    </a:cubicBezTo>
                    <a:cubicBezTo>
                      <a:pt x="581" y="105"/>
                      <a:pt x="578" y="106"/>
                      <a:pt x="577" y="108"/>
                    </a:cubicBezTo>
                    <a:cubicBezTo>
                      <a:pt x="577" y="105"/>
                      <a:pt x="577" y="105"/>
                      <a:pt x="577" y="105"/>
                    </a:cubicBezTo>
                    <a:cubicBezTo>
                      <a:pt x="577" y="86"/>
                      <a:pt x="586" y="73"/>
                      <a:pt x="602" y="73"/>
                    </a:cubicBezTo>
                    <a:moveTo>
                      <a:pt x="611" y="119"/>
                    </a:moveTo>
                    <a:cubicBezTo>
                      <a:pt x="637" y="113"/>
                      <a:pt x="650" y="105"/>
                      <a:pt x="650" y="83"/>
                    </a:cubicBezTo>
                    <a:cubicBezTo>
                      <a:pt x="650" y="63"/>
                      <a:pt x="635" y="47"/>
                      <a:pt x="602" y="47"/>
                    </a:cubicBezTo>
                    <a:cubicBezTo>
                      <a:pt x="567" y="47"/>
                      <a:pt x="544" y="72"/>
                      <a:pt x="544" y="109"/>
                    </a:cubicBezTo>
                    <a:cubicBezTo>
                      <a:pt x="544" y="147"/>
                      <a:pt x="562" y="172"/>
                      <a:pt x="599" y="172"/>
                    </a:cubicBezTo>
                    <a:cubicBezTo>
                      <a:pt x="620" y="172"/>
                      <a:pt x="638" y="168"/>
                      <a:pt x="649" y="161"/>
                    </a:cubicBezTo>
                    <a:cubicBezTo>
                      <a:pt x="649" y="135"/>
                      <a:pt x="649" y="135"/>
                      <a:pt x="649" y="135"/>
                    </a:cubicBezTo>
                    <a:cubicBezTo>
                      <a:pt x="634" y="141"/>
                      <a:pt x="613" y="146"/>
                      <a:pt x="599" y="146"/>
                    </a:cubicBezTo>
                    <a:cubicBezTo>
                      <a:pt x="586" y="146"/>
                      <a:pt x="581" y="138"/>
                      <a:pt x="581" y="133"/>
                    </a:cubicBezTo>
                    <a:cubicBezTo>
                      <a:pt x="581" y="128"/>
                      <a:pt x="584" y="125"/>
                      <a:pt x="590" y="124"/>
                    </a:cubicBezTo>
                    <a:lnTo>
                      <a:pt x="611" y="119"/>
                    </a:lnTo>
                    <a:close/>
                    <a:moveTo>
                      <a:pt x="494" y="169"/>
                    </a:moveTo>
                    <a:cubicBezTo>
                      <a:pt x="508" y="141"/>
                      <a:pt x="523" y="92"/>
                      <a:pt x="532" y="50"/>
                    </a:cubicBezTo>
                    <a:cubicBezTo>
                      <a:pt x="498" y="50"/>
                      <a:pt x="498" y="50"/>
                      <a:pt x="498" y="50"/>
                    </a:cubicBezTo>
                    <a:cubicBezTo>
                      <a:pt x="492" y="83"/>
                      <a:pt x="485" y="116"/>
                      <a:pt x="479" y="134"/>
                    </a:cubicBezTo>
                    <a:cubicBezTo>
                      <a:pt x="472" y="116"/>
                      <a:pt x="463" y="83"/>
                      <a:pt x="456" y="50"/>
                    </a:cubicBezTo>
                    <a:cubicBezTo>
                      <a:pt x="428" y="50"/>
                      <a:pt x="428" y="50"/>
                      <a:pt x="428" y="50"/>
                    </a:cubicBezTo>
                    <a:cubicBezTo>
                      <a:pt x="421" y="83"/>
                      <a:pt x="412" y="116"/>
                      <a:pt x="405" y="134"/>
                    </a:cubicBezTo>
                    <a:cubicBezTo>
                      <a:pt x="399" y="116"/>
                      <a:pt x="392" y="83"/>
                      <a:pt x="386" y="50"/>
                    </a:cubicBezTo>
                    <a:cubicBezTo>
                      <a:pt x="352" y="50"/>
                      <a:pt x="352" y="50"/>
                      <a:pt x="352" y="50"/>
                    </a:cubicBezTo>
                    <a:cubicBezTo>
                      <a:pt x="361" y="92"/>
                      <a:pt x="376" y="141"/>
                      <a:pt x="390" y="169"/>
                    </a:cubicBezTo>
                    <a:cubicBezTo>
                      <a:pt x="420" y="169"/>
                      <a:pt x="420" y="169"/>
                      <a:pt x="420" y="169"/>
                    </a:cubicBezTo>
                    <a:cubicBezTo>
                      <a:pt x="429" y="146"/>
                      <a:pt x="439" y="112"/>
                      <a:pt x="442" y="97"/>
                    </a:cubicBezTo>
                    <a:cubicBezTo>
                      <a:pt x="445" y="112"/>
                      <a:pt x="455" y="146"/>
                      <a:pt x="465" y="169"/>
                    </a:cubicBezTo>
                    <a:lnTo>
                      <a:pt x="494" y="169"/>
                    </a:lnTo>
                    <a:close/>
                    <a:moveTo>
                      <a:pt x="224" y="47"/>
                    </a:moveTo>
                    <a:cubicBezTo>
                      <a:pt x="207" y="47"/>
                      <a:pt x="194" y="56"/>
                      <a:pt x="189" y="66"/>
                    </a:cubicBezTo>
                    <a:cubicBezTo>
                      <a:pt x="189" y="63"/>
                      <a:pt x="188" y="55"/>
                      <a:pt x="187" y="50"/>
                    </a:cubicBezTo>
                    <a:cubicBezTo>
                      <a:pt x="159" y="50"/>
                      <a:pt x="159" y="50"/>
                      <a:pt x="159" y="50"/>
                    </a:cubicBezTo>
                    <a:cubicBezTo>
                      <a:pt x="159" y="169"/>
                      <a:pt x="159" y="169"/>
                      <a:pt x="159" y="169"/>
                    </a:cubicBezTo>
                    <a:cubicBezTo>
                      <a:pt x="192" y="169"/>
                      <a:pt x="192" y="169"/>
                      <a:pt x="192" y="169"/>
                    </a:cubicBezTo>
                    <a:cubicBezTo>
                      <a:pt x="192" y="109"/>
                      <a:pt x="192" y="109"/>
                      <a:pt x="192" y="109"/>
                    </a:cubicBezTo>
                    <a:cubicBezTo>
                      <a:pt x="192" y="83"/>
                      <a:pt x="200" y="74"/>
                      <a:pt x="214" y="74"/>
                    </a:cubicBezTo>
                    <a:cubicBezTo>
                      <a:pt x="221" y="74"/>
                      <a:pt x="226" y="78"/>
                      <a:pt x="228" y="84"/>
                    </a:cubicBezTo>
                    <a:cubicBezTo>
                      <a:pt x="230" y="90"/>
                      <a:pt x="230" y="95"/>
                      <a:pt x="230" y="107"/>
                    </a:cubicBezTo>
                    <a:cubicBezTo>
                      <a:pt x="230" y="169"/>
                      <a:pt x="230" y="169"/>
                      <a:pt x="230" y="169"/>
                    </a:cubicBezTo>
                    <a:cubicBezTo>
                      <a:pt x="263" y="169"/>
                      <a:pt x="263" y="169"/>
                      <a:pt x="263" y="169"/>
                    </a:cubicBezTo>
                    <a:cubicBezTo>
                      <a:pt x="263" y="109"/>
                      <a:pt x="263" y="109"/>
                      <a:pt x="263" y="109"/>
                    </a:cubicBezTo>
                    <a:cubicBezTo>
                      <a:pt x="263" y="84"/>
                      <a:pt x="270" y="74"/>
                      <a:pt x="285" y="74"/>
                    </a:cubicBezTo>
                    <a:cubicBezTo>
                      <a:pt x="292" y="74"/>
                      <a:pt x="296" y="78"/>
                      <a:pt x="298" y="84"/>
                    </a:cubicBezTo>
                    <a:cubicBezTo>
                      <a:pt x="300" y="90"/>
                      <a:pt x="300" y="95"/>
                      <a:pt x="300" y="107"/>
                    </a:cubicBezTo>
                    <a:cubicBezTo>
                      <a:pt x="300" y="169"/>
                      <a:pt x="300" y="169"/>
                      <a:pt x="300" y="169"/>
                    </a:cubicBezTo>
                    <a:cubicBezTo>
                      <a:pt x="333" y="169"/>
                      <a:pt x="333" y="169"/>
                      <a:pt x="333" y="169"/>
                    </a:cubicBezTo>
                    <a:cubicBezTo>
                      <a:pt x="333" y="100"/>
                      <a:pt x="333" y="100"/>
                      <a:pt x="333" y="100"/>
                    </a:cubicBezTo>
                    <a:cubicBezTo>
                      <a:pt x="333" y="86"/>
                      <a:pt x="332" y="76"/>
                      <a:pt x="329" y="68"/>
                    </a:cubicBezTo>
                    <a:cubicBezTo>
                      <a:pt x="323" y="54"/>
                      <a:pt x="310" y="47"/>
                      <a:pt x="294" y="47"/>
                    </a:cubicBezTo>
                    <a:cubicBezTo>
                      <a:pt x="277" y="47"/>
                      <a:pt x="264" y="57"/>
                      <a:pt x="258" y="68"/>
                    </a:cubicBezTo>
                    <a:cubicBezTo>
                      <a:pt x="253" y="54"/>
                      <a:pt x="240" y="47"/>
                      <a:pt x="224" y="47"/>
                    </a:cubicBezTo>
                    <a:moveTo>
                      <a:pt x="34" y="6"/>
                    </a:moveTo>
                    <a:cubicBezTo>
                      <a:pt x="0" y="6"/>
                      <a:pt x="0" y="6"/>
                      <a:pt x="0" y="6"/>
                    </a:cubicBezTo>
                    <a:cubicBezTo>
                      <a:pt x="0" y="111"/>
                      <a:pt x="0" y="111"/>
                      <a:pt x="0" y="111"/>
                    </a:cubicBezTo>
                    <a:cubicBezTo>
                      <a:pt x="0" y="150"/>
                      <a:pt x="24" y="172"/>
                      <a:pt x="62" y="172"/>
                    </a:cubicBezTo>
                    <a:cubicBezTo>
                      <a:pt x="100" y="172"/>
                      <a:pt x="125" y="150"/>
                      <a:pt x="125" y="111"/>
                    </a:cubicBezTo>
                    <a:cubicBezTo>
                      <a:pt x="125" y="6"/>
                      <a:pt x="125" y="6"/>
                      <a:pt x="125" y="6"/>
                    </a:cubicBezTo>
                    <a:cubicBezTo>
                      <a:pt x="90" y="6"/>
                      <a:pt x="90" y="6"/>
                      <a:pt x="90" y="6"/>
                    </a:cubicBezTo>
                    <a:cubicBezTo>
                      <a:pt x="90" y="109"/>
                      <a:pt x="90" y="109"/>
                      <a:pt x="90" y="109"/>
                    </a:cubicBezTo>
                    <a:cubicBezTo>
                      <a:pt x="90" y="131"/>
                      <a:pt x="80" y="144"/>
                      <a:pt x="62" y="144"/>
                    </a:cubicBezTo>
                    <a:cubicBezTo>
                      <a:pt x="44" y="144"/>
                      <a:pt x="34" y="131"/>
                      <a:pt x="34" y="109"/>
                    </a:cubicBezTo>
                    <a:lnTo>
                      <a:pt x="3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sz="11618"/>
              </a:p>
            </p:txBody>
          </p:sp>
          <p:sp>
            <p:nvSpPr>
              <p:cNvPr id="20" name="Freeform 9"/>
              <p:cNvSpPr>
                <a:spLocks noEditPoints="1"/>
              </p:cNvSpPr>
              <p:nvPr/>
            </p:nvSpPr>
            <p:spPr bwMode="auto">
              <a:xfrm>
                <a:off x="18276888" y="27709814"/>
                <a:ext cx="720725" cy="695325"/>
              </a:xfrm>
              <a:custGeom>
                <a:avLst/>
                <a:gdLst/>
                <a:ahLst/>
                <a:cxnLst>
                  <a:cxn ang="0">
                    <a:pos x="63" y="87"/>
                  </a:cxn>
                  <a:cxn ang="0">
                    <a:pos x="4" y="81"/>
                  </a:cxn>
                  <a:cxn ang="0">
                    <a:pos x="0" y="112"/>
                  </a:cxn>
                  <a:cxn ang="0">
                    <a:pos x="81" y="219"/>
                  </a:cxn>
                  <a:cxn ang="0">
                    <a:pos x="81" y="219"/>
                  </a:cxn>
                  <a:cxn ang="0">
                    <a:pos x="105" y="141"/>
                  </a:cxn>
                  <a:cxn ang="0">
                    <a:pos x="99" y="103"/>
                  </a:cxn>
                  <a:cxn ang="0">
                    <a:pos x="63" y="87"/>
                  </a:cxn>
                  <a:cxn ang="0">
                    <a:pos x="190" y="72"/>
                  </a:cxn>
                  <a:cxn ang="0">
                    <a:pos x="220" y="73"/>
                  </a:cxn>
                  <a:cxn ang="0">
                    <a:pos x="113" y="0"/>
                  </a:cxn>
                  <a:cxn ang="0">
                    <a:pos x="7" y="73"/>
                  </a:cxn>
                  <a:cxn ang="0">
                    <a:pos x="37" y="72"/>
                  </a:cxn>
                  <a:cxn ang="0">
                    <a:pos x="95" y="64"/>
                  </a:cxn>
                  <a:cxn ang="0">
                    <a:pos x="109" y="60"/>
                  </a:cxn>
                  <a:cxn ang="0">
                    <a:pos x="96" y="42"/>
                  </a:cxn>
                  <a:cxn ang="0">
                    <a:pos x="114" y="24"/>
                  </a:cxn>
                  <a:cxn ang="0">
                    <a:pos x="132" y="42"/>
                  </a:cxn>
                  <a:cxn ang="0">
                    <a:pos x="117" y="60"/>
                  </a:cxn>
                  <a:cxn ang="0">
                    <a:pos x="131" y="64"/>
                  </a:cxn>
                  <a:cxn ang="0">
                    <a:pos x="190" y="72"/>
                  </a:cxn>
                  <a:cxn ang="0">
                    <a:pos x="227" y="112"/>
                  </a:cxn>
                  <a:cxn ang="0">
                    <a:pos x="223" y="82"/>
                  </a:cxn>
                  <a:cxn ang="0">
                    <a:pos x="222" y="82"/>
                  </a:cxn>
                  <a:cxn ang="0">
                    <a:pos x="163" y="87"/>
                  </a:cxn>
                  <a:cxn ang="0">
                    <a:pos x="127" y="103"/>
                  </a:cxn>
                  <a:cxn ang="0">
                    <a:pos x="121" y="141"/>
                  </a:cxn>
                  <a:cxn ang="0">
                    <a:pos x="145" y="219"/>
                  </a:cxn>
                  <a:cxn ang="0">
                    <a:pos x="145" y="219"/>
                  </a:cxn>
                  <a:cxn ang="0">
                    <a:pos x="227" y="112"/>
                  </a:cxn>
                </a:cxnLst>
                <a:rect l="0" t="0" r="r" b="b"/>
                <a:pathLst>
                  <a:path w="227" h="219">
                    <a:moveTo>
                      <a:pt x="63" y="87"/>
                    </a:moveTo>
                    <a:cubicBezTo>
                      <a:pt x="42" y="85"/>
                      <a:pt x="26" y="83"/>
                      <a:pt x="4" y="81"/>
                    </a:cubicBezTo>
                    <a:cubicBezTo>
                      <a:pt x="1" y="91"/>
                      <a:pt x="0" y="101"/>
                      <a:pt x="0" y="112"/>
                    </a:cubicBezTo>
                    <a:cubicBezTo>
                      <a:pt x="0" y="162"/>
                      <a:pt x="34" y="205"/>
                      <a:pt x="81" y="219"/>
                    </a:cubicBezTo>
                    <a:cubicBezTo>
                      <a:pt x="81" y="219"/>
                      <a:pt x="81" y="219"/>
                      <a:pt x="81" y="219"/>
                    </a:cubicBezTo>
                    <a:cubicBezTo>
                      <a:pt x="98" y="193"/>
                      <a:pt x="101" y="171"/>
                      <a:pt x="105" y="141"/>
                    </a:cubicBezTo>
                    <a:cubicBezTo>
                      <a:pt x="106" y="129"/>
                      <a:pt x="106" y="114"/>
                      <a:pt x="99" y="103"/>
                    </a:cubicBezTo>
                    <a:cubicBezTo>
                      <a:pt x="92" y="92"/>
                      <a:pt x="76" y="87"/>
                      <a:pt x="63" y="87"/>
                    </a:cubicBezTo>
                    <a:moveTo>
                      <a:pt x="190" y="72"/>
                    </a:moveTo>
                    <a:cubicBezTo>
                      <a:pt x="199" y="73"/>
                      <a:pt x="220" y="73"/>
                      <a:pt x="220" y="73"/>
                    </a:cubicBezTo>
                    <a:cubicBezTo>
                      <a:pt x="204" y="30"/>
                      <a:pt x="163" y="0"/>
                      <a:pt x="113" y="0"/>
                    </a:cubicBezTo>
                    <a:cubicBezTo>
                      <a:pt x="64" y="0"/>
                      <a:pt x="23" y="30"/>
                      <a:pt x="7" y="73"/>
                    </a:cubicBezTo>
                    <a:cubicBezTo>
                      <a:pt x="15" y="75"/>
                      <a:pt x="27" y="72"/>
                      <a:pt x="37" y="72"/>
                    </a:cubicBezTo>
                    <a:cubicBezTo>
                      <a:pt x="54" y="69"/>
                      <a:pt x="77" y="67"/>
                      <a:pt x="95" y="64"/>
                    </a:cubicBezTo>
                    <a:cubicBezTo>
                      <a:pt x="100" y="64"/>
                      <a:pt x="105" y="63"/>
                      <a:pt x="109" y="60"/>
                    </a:cubicBezTo>
                    <a:cubicBezTo>
                      <a:pt x="102" y="58"/>
                      <a:pt x="96" y="51"/>
                      <a:pt x="96" y="42"/>
                    </a:cubicBezTo>
                    <a:cubicBezTo>
                      <a:pt x="96" y="32"/>
                      <a:pt x="104" y="24"/>
                      <a:pt x="114" y="24"/>
                    </a:cubicBezTo>
                    <a:cubicBezTo>
                      <a:pt x="124" y="24"/>
                      <a:pt x="132" y="32"/>
                      <a:pt x="132" y="42"/>
                    </a:cubicBezTo>
                    <a:cubicBezTo>
                      <a:pt x="132" y="51"/>
                      <a:pt x="125" y="58"/>
                      <a:pt x="117" y="60"/>
                    </a:cubicBezTo>
                    <a:cubicBezTo>
                      <a:pt x="121" y="63"/>
                      <a:pt x="126" y="64"/>
                      <a:pt x="131" y="64"/>
                    </a:cubicBezTo>
                    <a:cubicBezTo>
                      <a:pt x="150" y="67"/>
                      <a:pt x="172" y="69"/>
                      <a:pt x="190" y="72"/>
                    </a:cubicBezTo>
                    <a:moveTo>
                      <a:pt x="227" y="112"/>
                    </a:moveTo>
                    <a:cubicBezTo>
                      <a:pt x="227" y="101"/>
                      <a:pt x="226" y="91"/>
                      <a:pt x="223" y="82"/>
                    </a:cubicBezTo>
                    <a:cubicBezTo>
                      <a:pt x="222" y="82"/>
                      <a:pt x="222" y="82"/>
                      <a:pt x="222" y="82"/>
                    </a:cubicBezTo>
                    <a:cubicBezTo>
                      <a:pt x="200" y="83"/>
                      <a:pt x="184" y="85"/>
                      <a:pt x="163" y="87"/>
                    </a:cubicBezTo>
                    <a:cubicBezTo>
                      <a:pt x="150" y="87"/>
                      <a:pt x="134" y="92"/>
                      <a:pt x="127" y="103"/>
                    </a:cubicBezTo>
                    <a:cubicBezTo>
                      <a:pt x="120" y="114"/>
                      <a:pt x="120" y="129"/>
                      <a:pt x="121" y="141"/>
                    </a:cubicBezTo>
                    <a:cubicBezTo>
                      <a:pt x="125" y="171"/>
                      <a:pt x="128" y="193"/>
                      <a:pt x="145" y="219"/>
                    </a:cubicBezTo>
                    <a:cubicBezTo>
                      <a:pt x="145" y="219"/>
                      <a:pt x="145" y="219"/>
                      <a:pt x="145" y="219"/>
                    </a:cubicBezTo>
                    <a:cubicBezTo>
                      <a:pt x="192" y="206"/>
                      <a:pt x="227" y="163"/>
                      <a:pt x="227" y="112"/>
                    </a:cubicBezTo>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de-DE" sz="11618"/>
              </a:p>
            </p:txBody>
          </p:sp>
        </p:grpSp>
      </p:grpSp>
    </p:spTree>
    <p:extLst>
      <p:ext uri="{BB962C8B-B14F-4D97-AF65-F5344CB8AC3E}">
        <p14:creationId xmlns:p14="http://schemas.microsoft.com/office/powerpoint/2010/main" val="35755724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elfolie deutsch">
    <p:spTree>
      <p:nvGrpSpPr>
        <p:cNvPr id="1" name=""/>
        <p:cNvGrpSpPr/>
        <p:nvPr/>
      </p:nvGrpSpPr>
      <p:grpSpPr>
        <a:xfrm>
          <a:off x="0" y="0"/>
          <a:ext cx="0" cy="0"/>
          <a:chOff x="0" y="0"/>
          <a:chExt cx="0" cy="0"/>
        </a:xfrm>
      </p:grpSpPr>
      <p:sp>
        <p:nvSpPr>
          <p:cNvPr id="8" name="Rechteck 7"/>
          <p:cNvSpPr/>
          <p:nvPr userDrawn="1"/>
        </p:nvSpPr>
        <p:spPr>
          <a:xfrm>
            <a:off x="180000" y="180000"/>
            <a:ext cx="11833200" cy="649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Calibri" panose="020F0502020204030204" pitchFamily="34" charset="0"/>
            </a:endParaRPr>
          </a:p>
        </p:txBody>
      </p:sp>
      <p:sp>
        <p:nvSpPr>
          <p:cNvPr id="3" name="Untertitel 2"/>
          <p:cNvSpPr>
            <a:spLocks noGrp="1"/>
          </p:cNvSpPr>
          <p:nvPr>
            <p:ph type="subTitle" idx="1" hasCustomPrompt="1"/>
          </p:nvPr>
        </p:nvSpPr>
        <p:spPr>
          <a:xfrm>
            <a:off x="551999" y="2304000"/>
            <a:ext cx="11040000" cy="1476000"/>
          </a:xfrm>
          <a:prstGeom prst="rect">
            <a:avLst/>
          </a:prstGeom>
        </p:spPr>
        <p:txBody>
          <a:bodyPr>
            <a:noAutofit/>
          </a:bodyPr>
          <a:lstStyle>
            <a:lvl1pPr marL="0" indent="0" algn="l">
              <a:lnSpc>
                <a:spcPts val="4200"/>
              </a:lnSpc>
              <a:spcBef>
                <a:spcPts val="0"/>
              </a:spcBef>
              <a:buNone/>
              <a:defRPr sz="4000" b="1" cap="none" baseline="0">
                <a:solidFill>
                  <a:schemeClr val="bg1"/>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Hier steht ein schöner Präsentationstitel</a:t>
            </a:r>
          </a:p>
        </p:txBody>
      </p:sp>
      <p:sp>
        <p:nvSpPr>
          <p:cNvPr id="12" name="Textfeld 11"/>
          <p:cNvSpPr txBox="1"/>
          <p:nvPr userDrawn="1"/>
        </p:nvSpPr>
        <p:spPr>
          <a:xfrm>
            <a:off x="552000" y="1076549"/>
            <a:ext cx="3525209" cy="307777"/>
          </a:xfrm>
          <a:prstGeom prst="rect">
            <a:avLst/>
          </a:prstGeom>
          <a:noFill/>
        </p:spPr>
        <p:txBody>
          <a:bodyPr wrap="square" lIns="0" tIns="0" rIns="0" bIns="0" rtlCol="0">
            <a:spAutoFit/>
          </a:bodyPr>
          <a:lstStyle/>
          <a:p>
            <a:r>
              <a:rPr lang="de-DE" sz="2000" spc="-30" baseline="0" dirty="0">
                <a:solidFill>
                  <a:schemeClr val="bg1"/>
                </a:solidFill>
                <a:latin typeface="Calibri" panose="020F0502020204030204" pitchFamily="34" charset="0"/>
              </a:rPr>
              <a:t>Für Mensch &amp; Umwelt</a:t>
            </a:r>
          </a:p>
        </p:txBody>
      </p:sp>
      <p:sp>
        <p:nvSpPr>
          <p:cNvPr id="31" name="Titel 30"/>
          <p:cNvSpPr>
            <a:spLocks noGrp="1"/>
          </p:cNvSpPr>
          <p:nvPr>
            <p:ph type="title" hasCustomPrompt="1"/>
          </p:nvPr>
        </p:nvSpPr>
        <p:spPr>
          <a:xfrm>
            <a:off x="552000" y="1872000"/>
            <a:ext cx="11040000" cy="360000"/>
          </a:xfrm>
        </p:spPr>
        <p:txBody>
          <a:bodyPr>
            <a:noAutofit/>
          </a:bodyPr>
          <a:lstStyle>
            <a:lvl1pPr>
              <a:defRPr sz="2400">
                <a:solidFill>
                  <a:schemeClr val="accent5"/>
                </a:solidFill>
                <a:latin typeface="Calibri" panose="020F0502020204030204" pitchFamily="34" charset="0"/>
              </a:defRPr>
            </a:lvl1pPr>
          </a:lstStyle>
          <a:p>
            <a:r>
              <a:rPr lang="de-DE" dirty="0"/>
              <a:t>Hier steht ein schöner Veranstaltungstitel</a:t>
            </a:r>
          </a:p>
        </p:txBody>
      </p:sp>
      <p:sp>
        <p:nvSpPr>
          <p:cNvPr id="34" name="Textplatzhalter 33"/>
          <p:cNvSpPr>
            <a:spLocks noGrp="1"/>
          </p:cNvSpPr>
          <p:nvPr>
            <p:ph type="body" sz="quarter" idx="10" hasCustomPrompt="1"/>
          </p:nvPr>
        </p:nvSpPr>
        <p:spPr>
          <a:xfrm>
            <a:off x="551999" y="3798000"/>
            <a:ext cx="11040000" cy="2340000"/>
          </a:xfrm>
          <a:prstGeom prst="rect">
            <a:avLst/>
          </a:prstGeom>
        </p:spPr>
        <p:txBody>
          <a:bodyPr>
            <a:normAutofit/>
          </a:bodyPr>
          <a:lstStyle>
            <a:lvl1pPr indent="0">
              <a:spcBef>
                <a:spcPts val="0"/>
              </a:spcBef>
              <a:defRPr lang="de-DE" sz="2000" b="0" i="0" u="none" strike="noStrike" cap="none" baseline="0" smtClean="0">
                <a:solidFill>
                  <a:schemeClr val="bg1"/>
                </a:solidFill>
              </a:defRPr>
            </a:lvl1pPr>
            <a:lvl2pPr marL="0" indent="0">
              <a:spcBef>
                <a:spcPts val="0"/>
              </a:spcBef>
              <a:buNone/>
              <a:defRPr sz="2000" b="0" cap="none" baseline="0">
                <a:solidFill>
                  <a:schemeClr val="bg1"/>
                </a:solidFill>
                <a:latin typeface="Calibri" panose="020F0502020204030204" pitchFamily="34" charset="0"/>
              </a:defRPr>
            </a:lvl2pPr>
            <a:lvl3pPr marL="0" indent="0">
              <a:spcBef>
                <a:spcPts val="0"/>
              </a:spcBef>
              <a:buNone/>
              <a:defRPr sz="2000" b="0" cap="none" baseline="0">
                <a:solidFill>
                  <a:schemeClr val="bg1"/>
                </a:solidFill>
                <a:latin typeface="Calibri" panose="020F0502020204030204" pitchFamily="34" charset="0"/>
              </a:defRPr>
            </a:lvl3pPr>
            <a:lvl4pPr marL="0" indent="0">
              <a:spcBef>
                <a:spcPts val="0"/>
              </a:spcBef>
              <a:buNone/>
              <a:defRPr sz="2000" b="0" cap="none" baseline="0">
                <a:solidFill>
                  <a:schemeClr val="bg1"/>
                </a:solidFill>
                <a:latin typeface="Calibri" panose="020F0502020204030204" pitchFamily="34" charset="0"/>
              </a:defRPr>
            </a:lvl4pPr>
            <a:lvl5pPr marL="0" indent="0">
              <a:spcBef>
                <a:spcPts val="0"/>
              </a:spcBef>
              <a:buNone/>
              <a:defRPr sz="2000" b="0" cap="none" baseline="0">
                <a:solidFill>
                  <a:schemeClr val="bg1"/>
                </a:solidFill>
                <a:latin typeface="Calibri" panose="020F0502020204030204" pitchFamily="34" charset="0"/>
              </a:defRPr>
            </a:lvl5pPr>
          </a:lstStyle>
          <a:p>
            <a:r>
              <a:rPr lang="de-DE" dirty="0"/>
              <a:t>Name Autor/in 1</a:t>
            </a:r>
            <a:br>
              <a:rPr lang="de-DE" dirty="0"/>
            </a:br>
            <a:r>
              <a:rPr lang="de-DE" dirty="0"/>
              <a:t>Fachgebiet X X.X / FG-Bezeichnung</a:t>
            </a:r>
            <a:br>
              <a:rPr lang="de-DE" dirty="0"/>
            </a:br>
            <a:r>
              <a:rPr lang="de-DE" dirty="0"/>
              <a:t>Name Autor/in 2</a:t>
            </a:r>
            <a:br>
              <a:rPr lang="de-DE" dirty="0"/>
            </a:br>
            <a:r>
              <a:rPr lang="de-DE" dirty="0"/>
              <a:t>Fachgebiet X X.X / FG-Bezeichnung</a:t>
            </a:r>
          </a:p>
        </p:txBody>
      </p:sp>
      <p:grpSp>
        <p:nvGrpSpPr>
          <p:cNvPr id="2" name="Gruppieren 1"/>
          <p:cNvGrpSpPr/>
          <p:nvPr userDrawn="1"/>
        </p:nvGrpSpPr>
        <p:grpSpPr>
          <a:xfrm>
            <a:off x="9851002" y="532800"/>
            <a:ext cx="2340998" cy="1081711"/>
            <a:chOff x="9790370" y="2610023"/>
            <a:chExt cx="2340998" cy="1081711"/>
          </a:xfrm>
        </p:grpSpPr>
        <p:sp>
          <p:nvSpPr>
            <p:cNvPr id="13" name="Rechteck 12"/>
            <p:cNvSpPr/>
            <p:nvPr userDrawn="1"/>
          </p:nvSpPr>
          <p:spPr>
            <a:xfrm>
              <a:off x="11949475" y="2611614"/>
              <a:ext cx="181893" cy="108012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grpSp>
          <p:nvGrpSpPr>
            <p:cNvPr id="18" name="Gruppieren 17"/>
            <p:cNvGrpSpPr>
              <a:grpSpLocks noChangeAspect="1"/>
            </p:cNvGrpSpPr>
            <p:nvPr userDrawn="1"/>
          </p:nvGrpSpPr>
          <p:grpSpPr>
            <a:xfrm>
              <a:off x="9790370" y="2610023"/>
              <a:ext cx="2159105" cy="1080000"/>
              <a:chOff x="14785976" y="27157354"/>
              <a:chExt cx="5086351" cy="2544762"/>
            </a:xfrm>
          </p:grpSpPr>
          <p:sp>
            <p:nvSpPr>
              <p:cNvPr id="19" name="Rectangle 6"/>
              <p:cNvSpPr>
                <a:spLocks noChangeArrowheads="1"/>
              </p:cNvSpPr>
              <p:nvPr/>
            </p:nvSpPr>
            <p:spPr bwMode="auto">
              <a:xfrm>
                <a:off x="14785976" y="27157354"/>
                <a:ext cx="5086351" cy="2544762"/>
              </a:xfrm>
              <a:prstGeom prst="rect">
                <a:avLst/>
              </a:prstGeom>
              <a:solidFill>
                <a:schemeClr val="accent5"/>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sz="11618"/>
              </a:p>
            </p:txBody>
          </p:sp>
          <p:sp>
            <p:nvSpPr>
              <p:cNvPr id="20" name="Freeform 7"/>
              <p:cNvSpPr>
                <a:spLocks noEditPoints="1"/>
              </p:cNvSpPr>
              <p:nvPr/>
            </p:nvSpPr>
            <p:spPr bwMode="auto">
              <a:xfrm>
                <a:off x="15427330" y="28471816"/>
                <a:ext cx="3803650" cy="544512"/>
              </a:xfrm>
              <a:custGeom>
                <a:avLst/>
                <a:gdLst/>
                <a:ahLst/>
                <a:cxnLst>
                  <a:cxn ang="0">
                    <a:pos x="1200" y="168"/>
                  </a:cxn>
                  <a:cxn ang="0">
                    <a:pos x="1169" y="127"/>
                  </a:cxn>
                  <a:cxn ang="0">
                    <a:pos x="1196" y="50"/>
                  </a:cxn>
                  <a:cxn ang="0">
                    <a:pos x="1136" y="23"/>
                  </a:cxn>
                  <a:cxn ang="0">
                    <a:pos x="1121" y="75"/>
                  </a:cxn>
                  <a:cxn ang="0">
                    <a:pos x="990" y="47"/>
                  </a:cxn>
                  <a:cxn ang="0">
                    <a:pos x="925" y="50"/>
                  </a:cxn>
                  <a:cxn ang="0">
                    <a:pos x="958" y="109"/>
                  </a:cxn>
                  <a:cxn ang="0">
                    <a:pos x="996" y="107"/>
                  </a:cxn>
                  <a:cxn ang="0">
                    <a:pos x="1029" y="109"/>
                  </a:cxn>
                  <a:cxn ang="0">
                    <a:pos x="1066" y="107"/>
                  </a:cxn>
                  <a:cxn ang="0">
                    <a:pos x="1099" y="100"/>
                  </a:cxn>
                  <a:cxn ang="0">
                    <a:pos x="1024" y="67"/>
                  </a:cxn>
                  <a:cxn ang="0">
                    <a:pos x="837" y="147"/>
                  </a:cxn>
                  <a:cxn ang="0">
                    <a:pos x="852" y="114"/>
                  </a:cxn>
                  <a:cxn ang="0">
                    <a:pos x="892" y="91"/>
                  </a:cxn>
                  <a:cxn ang="0">
                    <a:pos x="800" y="81"/>
                  </a:cxn>
                  <a:cxn ang="0">
                    <a:pos x="847" y="94"/>
                  </a:cxn>
                  <a:cxn ang="0">
                    <a:pos x="826" y="171"/>
                  </a:cxn>
                  <a:cxn ang="0">
                    <a:pos x="892" y="169"/>
                  </a:cxn>
                  <a:cxn ang="0">
                    <a:pos x="681" y="83"/>
                  </a:cxn>
                  <a:cxn ang="0">
                    <a:pos x="737" y="135"/>
                  </a:cxn>
                  <a:cxn ang="0">
                    <a:pos x="681" y="163"/>
                  </a:cxn>
                  <a:cxn ang="0">
                    <a:pos x="741" y="98"/>
                  </a:cxn>
                  <a:cxn ang="0">
                    <a:pos x="729" y="72"/>
                  </a:cxn>
                  <a:cxn ang="0">
                    <a:pos x="727" y="47"/>
                  </a:cxn>
                  <a:cxn ang="0">
                    <a:pos x="612" y="99"/>
                  </a:cxn>
                  <a:cxn ang="0">
                    <a:pos x="588" y="105"/>
                  </a:cxn>
                  <a:cxn ang="0">
                    <a:pos x="661" y="83"/>
                  </a:cxn>
                  <a:cxn ang="0">
                    <a:pos x="610" y="172"/>
                  </a:cxn>
                  <a:cxn ang="0">
                    <a:pos x="610" y="146"/>
                  </a:cxn>
                  <a:cxn ang="0">
                    <a:pos x="622" y="119"/>
                  </a:cxn>
                  <a:cxn ang="0">
                    <a:pos x="452" y="109"/>
                  </a:cxn>
                  <a:cxn ang="0">
                    <a:pos x="529" y="0"/>
                  </a:cxn>
                  <a:cxn ang="0">
                    <a:pos x="465" y="47"/>
                  </a:cxn>
                  <a:cxn ang="0">
                    <a:pos x="499" y="155"/>
                  </a:cxn>
                  <a:cxn ang="0">
                    <a:pos x="529" y="0"/>
                  </a:cxn>
                  <a:cxn ang="0">
                    <a:pos x="313" y="50"/>
                  </a:cxn>
                  <a:cxn ang="0">
                    <a:pos x="319" y="169"/>
                  </a:cxn>
                  <a:cxn ang="0">
                    <a:pos x="357" y="84"/>
                  </a:cxn>
                  <a:cxn ang="0">
                    <a:pos x="393" y="169"/>
                  </a:cxn>
                  <a:cxn ang="0">
                    <a:pos x="352" y="47"/>
                  </a:cxn>
                  <a:cxn ang="0">
                    <a:pos x="225" y="169"/>
                  </a:cxn>
                  <a:cxn ang="0">
                    <a:pos x="219" y="50"/>
                  </a:cxn>
                  <a:cxn ang="0">
                    <a:pos x="182" y="135"/>
                  </a:cxn>
                  <a:cxn ang="0">
                    <a:pos x="146" y="50"/>
                  </a:cxn>
                  <a:cxn ang="0">
                    <a:pos x="186" y="172"/>
                  </a:cxn>
                  <a:cxn ang="0">
                    <a:pos x="48" y="72"/>
                  </a:cxn>
                  <a:cxn ang="0">
                    <a:pos x="50" y="32"/>
                  </a:cxn>
                  <a:cxn ang="0">
                    <a:pos x="57" y="143"/>
                  </a:cxn>
                  <a:cxn ang="0">
                    <a:pos x="55" y="98"/>
                  </a:cxn>
                  <a:cxn ang="0">
                    <a:pos x="89" y="81"/>
                  </a:cxn>
                  <a:cxn ang="0">
                    <a:pos x="0" y="7"/>
                  </a:cxn>
                </a:cxnLst>
                <a:rect l="0" t="0" r="r" b="b"/>
                <a:pathLst>
                  <a:path w="1200" h="172">
                    <a:moveTo>
                      <a:pt x="1136" y="130"/>
                    </a:moveTo>
                    <a:cubicBezTo>
                      <a:pt x="1136" y="157"/>
                      <a:pt x="1147" y="171"/>
                      <a:pt x="1175" y="171"/>
                    </a:cubicBezTo>
                    <a:cubicBezTo>
                      <a:pt x="1187" y="171"/>
                      <a:pt x="1197" y="169"/>
                      <a:pt x="1200" y="168"/>
                    </a:cubicBezTo>
                    <a:cubicBezTo>
                      <a:pt x="1200" y="142"/>
                      <a:pt x="1200" y="142"/>
                      <a:pt x="1200" y="142"/>
                    </a:cubicBezTo>
                    <a:cubicBezTo>
                      <a:pt x="1195" y="144"/>
                      <a:pt x="1189" y="145"/>
                      <a:pt x="1183" y="145"/>
                    </a:cubicBezTo>
                    <a:cubicBezTo>
                      <a:pt x="1173" y="145"/>
                      <a:pt x="1169" y="142"/>
                      <a:pt x="1169" y="127"/>
                    </a:cubicBezTo>
                    <a:cubicBezTo>
                      <a:pt x="1169" y="75"/>
                      <a:pt x="1169" y="75"/>
                      <a:pt x="1169" y="75"/>
                    </a:cubicBezTo>
                    <a:cubicBezTo>
                      <a:pt x="1196" y="75"/>
                      <a:pt x="1196" y="75"/>
                      <a:pt x="1196" y="75"/>
                    </a:cubicBezTo>
                    <a:cubicBezTo>
                      <a:pt x="1196" y="50"/>
                      <a:pt x="1196" y="50"/>
                      <a:pt x="1196" y="50"/>
                    </a:cubicBezTo>
                    <a:cubicBezTo>
                      <a:pt x="1169" y="50"/>
                      <a:pt x="1169" y="50"/>
                      <a:pt x="1169" y="50"/>
                    </a:cubicBezTo>
                    <a:cubicBezTo>
                      <a:pt x="1169" y="15"/>
                      <a:pt x="1169" y="15"/>
                      <a:pt x="1169" y="15"/>
                    </a:cubicBezTo>
                    <a:cubicBezTo>
                      <a:pt x="1151" y="16"/>
                      <a:pt x="1139" y="21"/>
                      <a:pt x="1136" y="23"/>
                    </a:cubicBezTo>
                    <a:cubicBezTo>
                      <a:pt x="1136" y="50"/>
                      <a:pt x="1136" y="50"/>
                      <a:pt x="1136" y="50"/>
                    </a:cubicBezTo>
                    <a:cubicBezTo>
                      <a:pt x="1121" y="50"/>
                      <a:pt x="1121" y="50"/>
                      <a:pt x="1121" y="50"/>
                    </a:cubicBezTo>
                    <a:cubicBezTo>
                      <a:pt x="1121" y="75"/>
                      <a:pt x="1121" y="75"/>
                      <a:pt x="1121" y="75"/>
                    </a:cubicBezTo>
                    <a:cubicBezTo>
                      <a:pt x="1136" y="75"/>
                      <a:pt x="1136" y="75"/>
                      <a:pt x="1136" y="75"/>
                    </a:cubicBezTo>
                    <a:lnTo>
                      <a:pt x="1136" y="130"/>
                    </a:lnTo>
                    <a:close/>
                    <a:moveTo>
                      <a:pt x="990" y="47"/>
                    </a:moveTo>
                    <a:cubicBezTo>
                      <a:pt x="973" y="47"/>
                      <a:pt x="960" y="56"/>
                      <a:pt x="955" y="66"/>
                    </a:cubicBezTo>
                    <a:cubicBezTo>
                      <a:pt x="955" y="63"/>
                      <a:pt x="954" y="54"/>
                      <a:pt x="953" y="50"/>
                    </a:cubicBezTo>
                    <a:cubicBezTo>
                      <a:pt x="925" y="50"/>
                      <a:pt x="925" y="50"/>
                      <a:pt x="925" y="50"/>
                    </a:cubicBezTo>
                    <a:cubicBezTo>
                      <a:pt x="925" y="169"/>
                      <a:pt x="925" y="169"/>
                      <a:pt x="925" y="169"/>
                    </a:cubicBezTo>
                    <a:cubicBezTo>
                      <a:pt x="958" y="169"/>
                      <a:pt x="958" y="169"/>
                      <a:pt x="958" y="169"/>
                    </a:cubicBezTo>
                    <a:cubicBezTo>
                      <a:pt x="958" y="109"/>
                      <a:pt x="958" y="109"/>
                      <a:pt x="958" y="109"/>
                    </a:cubicBezTo>
                    <a:cubicBezTo>
                      <a:pt x="958" y="83"/>
                      <a:pt x="966" y="74"/>
                      <a:pt x="980" y="74"/>
                    </a:cubicBezTo>
                    <a:cubicBezTo>
                      <a:pt x="987" y="74"/>
                      <a:pt x="991" y="78"/>
                      <a:pt x="994" y="84"/>
                    </a:cubicBezTo>
                    <a:cubicBezTo>
                      <a:pt x="996" y="89"/>
                      <a:pt x="996" y="95"/>
                      <a:pt x="996" y="107"/>
                    </a:cubicBezTo>
                    <a:cubicBezTo>
                      <a:pt x="996" y="169"/>
                      <a:pt x="996" y="169"/>
                      <a:pt x="996" y="169"/>
                    </a:cubicBezTo>
                    <a:cubicBezTo>
                      <a:pt x="1029" y="169"/>
                      <a:pt x="1029" y="169"/>
                      <a:pt x="1029" y="169"/>
                    </a:cubicBezTo>
                    <a:cubicBezTo>
                      <a:pt x="1029" y="109"/>
                      <a:pt x="1029" y="109"/>
                      <a:pt x="1029" y="109"/>
                    </a:cubicBezTo>
                    <a:cubicBezTo>
                      <a:pt x="1029" y="84"/>
                      <a:pt x="1036" y="74"/>
                      <a:pt x="1051" y="74"/>
                    </a:cubicBezTo>
                    <a:cubicBezTo>
                      <a:pt x="1058" y="74"/>
                      <a:pt x="1062" y="78"/>
                      <a:pt x="1064" y="84"/>
                    </a:cubicBezTo>
                    <a:cubicBezTo>
                      <a:pt x="1066" y="89"/>
                      <a:pt x="1066" y="95"/>
                      <a:pt x="1066" y="107"/>
                    </a:cubicBezTo>
                    <a:cubicBezTo>
                      <a:pt x="1066" y="169"/>
                      <a:pt x="1066" y="169"/>
                      <a:pt x="1066" y="169"/>
                    </a:cubicBezTo>
                    <a:cubicBezTo>
                      <a:pt x="1099" y="169"/>
                      <a:pt x="1099" y="169"/>
                      <a:pt x="1099" y="169"/>
                    </a:cubicBezTo>
                    <a:cubicBezTo>
                      <a:pt x="1099" y="100"/>
                      <a:pt x="1099" y="100"/>
                      <a:pt x="1099" y="100"/>
                    </a:cubicBezTo>
                    <a:cubicBezTo>
                      <a:pt x="1099" y="86"/>
                      <a:pt x="1098" y="76"/>
                      <a:pt x="1095" y="68"/>
                    </a:cubicBezTo>
                    <a:cubicBezTo>
                      <a:pt x="1089" y="53"/>
                      <a:pt x="1076" y="47"/>
                      <a:pt x="1060" y="47"/>
                    </a:cubicBezTo>
                    <a:cubicBezTo>
                      <a:pt x="1043" y="47"/>
                      <a:pt x="1030" y="57"/>
                      <a:pt x="1024" y="67"/>
                    </a:cubicBezTo>
                    <a:cubicBezTo>
                      <a:pt x="1019" y="53"/>
                      <a:pt x="1006" y="47"/>
                      <a:pt x="990" y="47"/>
                    </a:cubicBezTo>
                    <a:moveTo>
                      <a:pt x="859" y="126"/>
                    </a:moveTo>
                    <a:cubicBezTo>
                      <a:pt x="859" y="139"/>
                      <a:pt x="851" y="147"/>
                      <a:pt x="837" y="147"/>
                    </a:cubicBezTo>
                    <a:cubicBezTo>
                      <a:pt x="829" y="147"/>
                      <a:pt x="823" y="142"/>
                      <a:pt x="823" y="134"/>
                    </a:cubicBezTo>
                    <a:cubicBezTo>
                      <a:pt x="823" y="127"/>
                      <a:pt x="826" y="122"/>
                      <a:pt x="838" y="118"/>
                    </a:cubicBezTo>
                    <a:cubicBezTo>
                      <a:pt x="852" y="114"/>
                      <a:pt x="852" y="114"/>
                      <a:pt x="852" y="114"/>
                    </a:cubicBezTo>
                    <a:cubicBezTo>
                      <a:pt x="856" y="113"/>
                      <a:pt x="858" y="112"/>
                      <a:pt x="859" y="110"/>
                    </a:cubicBezTo>
                    <a:lnTo>
                      <a:pt x="859" y="126"/>
                    </a:lnTo>
                    <a:close/>
                    <a:moveTo>
                      <a:pt x="892" y="91"/>
                    </a:moveTo>
                    <a:cubicBezTo>
                      <a:pt x="892" y="58"/>
                      <a:pt x="874" y="47"/>
                      <a:pt x="845" y="47"/>
                    </a:cubicBezTo>
                    <a:cubicBezTo>
                      <a:pt x="827" y="47"/>
                      <a:pt x="811" y="50"/>
                      <a:pt x="800" y="55"/>
                    </a:cubicBezTo>
                    <a:cubicBezTo>
                      <a:pt x="800" y="81"/>
                      <a:pt x="800" y="81"/>
                      <a:pt x="800" y="81"/>
                    </a:cubicBezTo>
                    <a:cubicBezTo>
                      <a:pt x="810" y="77"/>
                      <a:pt x="827" y="73"/>
                      <a:pt x="843" y="73"/>
                    </a:cubicBezTo>
                    <a:cubicBezTo>
                      <a:pt x="854" y="73"/>
                      <a:pt x="859" y="77"/>
                      <a:pt x="859" y="83"/>
                    </a:cubicBezTo>
                    <a:cubicBezTo>
                      <a:pt x="859" y="89"/>
                      <a:pt x="856" y="92"/>
                      <a:pt x="847" y="94"/>
                    </a:cubicBezTo>
                    <a:cubicBezTo>
                      <a:pt x="828" y="99"/>
                      <a:pt x="828" y="99"/>
                      <a:pt x="828" y="99"/>
                    </a:cubicBezTo>
                    <a:cubicBezTo>
                      <a:pt x="800" y="106"/>
                      <a:pt x="790" y="119"/>
                      <a:pt x="790" y="137"/>
                    </a:cubicBezTo>
                    <a:cubicBezTo>
                      <a:pt x="790" y="156"/>
                      <a:pt x="804" y="171"/>
                      <a:pt x="826" y="171"/>
                    </a:cubicBezTo>
                    <a:cubicBezTo>
                      <a:pt x="841" y="171"/>
                      <a:pt x="854" y="166"/>
                      <a:pt x="863" y="155"/>
                    </a:cubicBezTo>
                    <a:cubicBezTo>
                      <a:pt x="863" y="159"/>
                      <a:pt x="863" y="164"/>
                      <a:pt x="865" y="169"/>
                    </a:cubicBezTo>
                    <a:cubicBezTo>
                      <a:pt x="892" y="169"/>
                      <a:pt x="892" y="169"/>
                      <a:pt x="892" y="169"/>
                    </a:cubicBezTo>
                    <a:lnTo>
                      <a:pt x="892" y="91"/>
                    </a:lnTo>
                    <a:close/>
                    <a:moveTo>
                      <a:pt x="727" y="47"/>
                    </a:moveTo>
                    <a:cubicBezTo>
                      <a:pt x="695" y="47"/>
                      <a:pt x="681" y="63"/>
                      <a:pt x="681" y="83"/>
                    </a:cubicBezTo>
                    <a:cubicBezTo>
                      <a:pt x="681" y="103"/>
                      <a:pt x="693" y="113"/>
                      <a:pt x="711" y="119"/>
                    </a:cubicBezTo>
                    <a:cubicBezTo>
                      <a:pt x="722" y="123"/>
                      <a:pt x="722" y="123"/>
                      <a:pt x="722" y="123"/>
                    </a:cubicBezTo>
                    <a:cubicBezTo>
                      <a:pt x="733" y="127"/>
                      <a:pt x="737" y="130"/>
                      <a:pt x="737" y="135"/>
                    </a:cubicBezTo>
                    <a:cubicBezTo>
                      <a:pt x="737" y="142"/>
                      <a:pt x="731" y="146"/>
                      <a:pt x="720" y="146"/>
                    </a:cubicBezTo>
                    <a:cubicBezTo>
                      <a:pt x="708" y="146"/>
                      <a:pt x="693" y="142"/>
                      <a:pt x="681" y="135"/>
                    </a:cubicBezTo>
                    <a:cubicBezTo>
                      <a:pt x="681" y="163"/>
                      <a:pt x="681" y="163"/>
                      <a:pt x="681" y="163"/>
                    </a:cubicBezTo>
                    <a:cubicBezTo>
                      <a:pt x="694" y="169"/>
                      <a:pt x="705" y="172"/>
                      <a:pt x="720" y="172"/>
                    </a:cubicBezTo>
                    <a:cubicBezTo>
                      <a:pt x="753" y="172"/>
                      <a:pt x="770" y="158"/>
                      <a:pt x="770" y="133"/>
                    </a:cubicBezTo>
                    <a:cubicBezTo>
                      <a:pt x="770" y="115"/>
                      <a:pt x="761" y="104"/>
                      <a:pt x="741" y="98"/>
                    </a:cubicBezTo>
                    <a:cubicBezTo>
                      <a:pt x="730" y="94"/>
                      <a:pt x="730" y="94"/>
                      <a:pt x="730" y="94"/>
                    </a:cubicBezTo>
                    <a:cubicBezTo>
                      <a:pt x="718" y="91"/>
                      <a:pt x="715" y="88"/>
                      <a:pt x="715" y="82"/>
                    </a:cubicBezTo>
                    <a:cubicBezTo>
                      <a:pt x="715" y="76"/>
                      <a:pt x="720" y="72"/>
                      <a:pt x="729" y="72"/>
                    </a:cubicBezTo>
                    <a:cubicBezTo>
                      <a:pt x="739" y="72"/>
                      <a:pt x="753" y="75"/>
                      <a:pt x="765" y="81"/>
                    </a:cubicBezTo>
                    <a:cubicBezTo>
                      <a:pt x="765" y="54"/>
                      <a:pt x="765" y="54"/>
                      <a:pt x="765" y="54"/>
                    </a:cubicBezTo>
                    <a:cubicBezTo>
                      <a:pt x="755" y="50"/>
                      <a:pt x="742" y="47"/>
                      <a:pt x="727" y="47"/>
                    </a:cubicBezTo>
                    <a:moveTo>
                      <a:pt x="613" y="73"/>
                    </a:moveTo>
                    <a:cubicBezTo>
                      <a:pt x="623" y="73"/>
                      <a:pt x="628" y="77"/>
                      <a:pt x="628" y="85"/>
                    </a:cubicBezTo>
                    <a:cubicBezTo>
                      <a:pt x="628" y="92"/>
                      <a:pt x="623" y="96"/>
                      <a:pt x="612" y="99"/>
                    </a:cubicBezTo>
                    <a:cubicBezTo>
                      <a:pt x="598" y="103"/>
                      <a:pt x="598" y="103"/>
                      <a:pt x="598" y="103"/>
                    </a:cubicBezTo>
                    <a:cubicBezTo>
                      <a:pt x="592" y="104"/>
                      <a:pt x="589" y="106"/>
                      <a:pt x="588" y="107"/>
                    </a:cubicBezTo>
                    <a:cubicBezTo>
                      <a:pt x="588" y="105"/>
                      <a:pt x="588" y="105"/>
                      <a:pt x="588" y="105"/>
                    </a:cubicBezTo>
                    <a:cubicBezTo>
                      <a:pt x="588" y="86"/>
                      <a:pt x="597" y="73"/>
                      <a:pt x="613" y="73"/>
                    </a:cubicBezTo>
                    <a:moveTo>
                      <a:pt x="622" y="119"/>
                    </a:moveTo>
                    <a:cubicBezTo>
                      <a:pt x="648" y="113"/>
                      <a:pt x="661" y="104"/>
                      <a:pt x="661" y="83"/>
                    </a:cubicBezTo>
                    <a:cubicBezTo>
                      <a:pt x="661" y="63"/>
                      <a:pt x="646" y="47"/>
                      <a:pt x="613" y="47"/>
                    </a:cubicBezTo>
                    <a:cubicBezTo>
                      <a:pt x="579" y="47"/>
                      <a:pt x="555" y="72"/>
                      <a:pt x="555" y="109"/>
                    </a:cubicBezTo>
                    <a:cubicBezTo>
                      <a:pt x="555" y="147"/>
                      <a:pt x="574" y="172"/>
                      <a:pt x="610" y="172"/>
                    </a:cubicBezTo>
                    <a:cubicBezTo>
                      <a:pt x="632" y="172"/>
                      <a:pt x="649" y="167"/>
                      <a:pt x="660" y="161"/>
                    </a:cubicBezTo>
                    <a:cubicBezTo>
                      <a:pt x="660" y="135"/>
                      <a:pt x="660" y="135"/>
                      <a:pt x="660" y="135"/>
                    </a:cubicBezTo>
                    <a:cubicBezTo>
                      <a:pt x="645" y="141"/>
                      <a:pt x="625" y="146"/>
                      <a:pt x="610" y="146"/>
                    </a:cubicBezTo>
                    <a:cubicBezTo>
                      <a:pt x="597" y="146"/>
                      <a:pt x="592" y="138"/>
                      <a:pt x="592" y="133"/>
                    </a:cubicBezTo>
                    <a:cubicBezTo>
                      <a:pt x="592" y="128"/>
                      <a:pt x="595" y="125"/>
                      <a:pt x="601" y="124"/>
                    </a:cubicBezTo>
                    <a:lnTo>
                      <a:pt x="622" y="119"/>
                    </a:lnTo>
                    <a:close/>
                    <a:moveTo>
                      <a:pt x="496" y="109"/>
                    </a:moveTo>
                    <a:cubicBezTo>
                      <a:pt x="496" y="132"/>
                      <a:pt x="490" y="145"/>
                      <a:pt x="474" y="145"/>
                    </a:cubicBezTo>
                    <a:cubicBezTo>
                      <a:pt x="457" y="145"/>
                      <a:pt x="452" y="132"/>
                      <a:pt x="452" y="109"/>
                    </a:cubicBezTo>
                    <a:cubicBezTo>
                      <a:pt x="452" y="87"/>
                      <a:pt x="457" y="74"/>
                      <a:pt x="474" y="74"/>
                    </a:cubicBezTo>
                    <a:cubicBezTo>
                      <a:pt x="490" y="74"/>
                      <a:pt x="496" y="87"/>
                      <a:pt x="496" y="109"/>
                    </a:cubicBezTo>
                    <a:moveTo>
                      <a:pt x="529" y="0"/>
                    </a:moveTo>
                    <a:cubicBezTo>
                      <a:pt x="496" y="0"/>
                      <a:pt x="496" y="0"/>
                      <a:pt x="496" y="0"/>
                    </a:cubicBezTo>
                    <a:cubicBezTo>
                      <a:pt x="496" y="62"/>
                      <a:pt x="496" y="62"/>
                      <a:pt x="496" y="62"/>
                    </a:cubicBezTo>
                    <a:cubicBezTo>
                      <a:pt x="491" y="55"/>
                      <a:pt x="480" y="47"/>
                      <a:pt x="465" y="47"/>
                    </a:cubicBezTo>
                    <a:cubicBezTo>
                      <a:pt x="432" y="47"/>
                      <a:pt x="418" y="72"/>
                      <a:pt x="418" y="109"/>
                    </a:cubicBezTo>
                    <a:cubicBezTo>
                      <a:pt x="418" y="147"/>
                      <a:pt x="432" y="172"/>
                      <a:pt x="466" y="172"/>
                    </a:cubicBezTo>
                    <a:cubicBezTo>
                      <a:pt x="481" y="172"/>
                      <a:pt x="493" y="164"/>
                      <a:pt x="499" y="155"/>
                    </a:cubicBezTo>
                    <a:cubicBezTo>
                      <a:pt x="499" y="158"/>
                      <a:pt x="499" y="164"/>
                      <a:pt x="501" y="169"/>
                    </a:cubicBezTo>
                    <a:cubicBezTo>
                      <a:pt x="529" y="169"/>
                      <a:pt x="529" y="169"/>
                      <a:pt x="529" y="169"/>
                    </a:cubicBezTo>
                    <a:lnTo>
                      <a:pt x="529" y="0"/>
                    </a:lnTo>
                    <a:close/>
                    <a:moveTo>
                      <a:pt x="352" y="47"/>
                    </a:moveTo>
                    <a:cubicBezTo>
                      <a:pt x="334" y="47"/>
                      <a:pt x="321" y="56"/>
                      <a:pt x="316" y="66"/>
                    </a:cubicBezTo>
                    <a:cubicBezTo>
                      <a:pt x="316" y="63"/>
                      <a:pt x="315" y="54"/>
                      <a:pt x="313" y="50"/>
                    </a:cubicBezTo>
                    <a:cubicBezTo>
                      <a:pt x="286" y="50"/>
                      <a:pt x="286" y="50"/>
                      <a:pt x="286" y="50"/>
                    </a:cubicBezTo>
                    <a:cubicBezTo>
                      <a:pt x="286" y="169"/>
                      <a:pt x="286" y="169"/>
                      <a:pt x="286" y="169"/>
                    </a:cubicBezTo>
                    <a:cubicBezTo>
                      <a:pt x="319" y="169"/>
                      <a:pt x="319" y="169"/>
                      <a:pt x="319" y="169"/>
                    </a:cubicBezTo>
                    <a:cubicBezTo>
                      <a:pt x="319" y="109"/>
                      <a:pt x="319" y="109"/>
                      <a:pt x="319" y="109"/>
                    </a:cubicBezTo>
                    <a:cubicBezTo>
                      <a:pt x="319" y="83"/>
                      <a:pt x="327" y="74"/>
                      <a:pt x="342" y="74"/>
                    </a:cubicBezTo>
                    <a:cubicBezTo>
                      <a:pt x="350" y="74"/>
                      <a:pt x="355" y="77"/>
                      <a:pt x="357" y="84"/>
                    </a:cubicBezTo>
                    <a:cubicBezTo>
                      <a:pt x="359" y="89"/>
                      <a:pt x="360" y="93"/>
                      <a:pt x="360" y="107"/>
                    </a:cubicBezTo>
                    <a:cubicBezTo>
                      <a:pt x="360" y="169"/>
                      <a:pt x="360" y="169"/>
                      <a:pt x="360" y="169"/>
                    </a:cubicBezTo>
                    <a:cubicBezTo>
                      <a:pt x="393" y="169"/>
                      <a:pt x="393" y="169"/>
                      <a:pt x="393" y="169"/>
                    </a:cubicBezTo>
                    <a:cubicBezTo>
                      <a:pt x="393" y="100"/>
                      <a:pt x="393" y="100"/>
                      <a:pt x="393" y="100"/>
                    </a:cubicBezTo>
                    <a:cubicBezTo>
                      <a:pt x="393" y="86"/>
                      <a:pt x="391" y="76"/>
                      <a:pt x="388" y="68"/>
                    </a:cubicBezTo>
                    <a:cubicBezTo>
                      <a:pt x="382" y="53"/>
                      <a:pt x="370" y="47"/>
                      <a:pt x="352" y="47"/>
                    </a:cubicBezTo>
                    <a:moveTo>
                      <a:pt x="186" y="172"/>
                    </a:moveTo>
                    <a:cubicBezTo>
                      <a:pt x="204" y="172"/>
                      <a:pt x="217" y="163"/>
                      <a:pt x="223" y="153"/>
                    </a:cubicBezTo>
                    <a:cubicBezTo>
                      <a:pt x="223" y="156"/>
                      <a:pt x="223" y="164"/>
                      <a:pt x="225" y="169"/>
                    </a:cubicBezTo>
                    <a:cubicBezTo>
                      <a:pt x="252" y="169"/>
                      <a:pt x="252" y="169"/>
                      <a:pt x="252" y="169"/>
                    </a:cubicBezTo>
                    <a:cubicBezTo>
                      <a:pt x="252" y="50"/>
                      <a:pt x="252" y="50"/>
                      <a:pt x="252" y="50"/>
                    </a:cubicBezTo>
                    <a:cubicBezTo>
                      <a:pt x="219" y="50"/>
                      <a:pt x="219" y="50"/>
                      <a:pt x="219" y="50"/>
                    </a:cubicBezTo>
                    <a:cubicBezTo>
                      <a:pt x="219" y="110"/>
                      <a:pt x="219" y="110"/>
                      <a:pt x="219" y="110"/>
                    </a:cubicBezTo>
                    <a:cubicBezTo>
                      <a:pt x="219" y="136"/>
                      <a:pt x="211" y="145"/>
                      <a:pt x="196" y="145"/>
                    </a:cubicBezTo>
                    <a:cubicBezTo>
                      <a:pt x="189" y="145"/>
                      <a:pt x="184" y="141"/>
                      <a:pt x="182" y="135"/>
                    </a:cubicBezTo>
                    <a:cubicBezTo>
                      <a:pt x="180" y="130"/>
                      <a:pt x="179" y="125"/>
                      <a:pt x="179" y="112"/>
                    </a:cubicBezTo>
                    <a:cubicBezTo>
                      <a:pt x="179" y="50"/>
                      <a:pt x="179" y="50"/>
                      <a:pt x="179" y="50"/>
                    </a:cubicBezTo>
                    <a:cubicBezTo>
                      <a:pt x="146" y="50"/>
                      <a:pt x="146" y="50"/>
                      <a:pt x="146" y="50"/>
                    </a:cubicBezTo>
                    <a:cubicBezTo>
                      <a:pt x="146" y="119"/>
                      <a:pt x="146" y="119"/>
                      <a:pt x="146" y="119"/>
                    </a:cubicBezTo>
                    <a:cubicBezTo>
                      <a:pt x="146" y="131"/>
                      <a:pt x="147" y="142"/>
                      <a:pt x="150" y="151"/>
                    </a:cubicBezTo>
                    <a:cubicBezTo>
                      <a:pt x="156" y="165"/>
                      <a:pt x="168" y="172"/>
                      <a:pt x="186" y="172"/>
                    </a:cubicBezTo>
                    <a:moveTo>
                      <a:pt x="50" y="32"/>
                    </a:moveTo>
                    <a:cubicBezTo>
                      <a:pt x="72" y="32"/>
                      <a:pt x="78" y="39"/>
                      <a:pt x="78" y="51"/>
                    </a:cubicBezTo>
                    <a:cubicBezTo>
                      <a:pt x="78" y="64"/>
                      <a:pt x="70" y="72"/>
                      <a:pt x="48" y="72"/>
                    </a:cubicBezTo>
                    <a:cubicBezTo>
                      <a:pt x="34" y="72"/>
                      <a:pt x="34" y="72"/>
                      <a:pt x="34" y="72"/>
                    </a:cubicBezTo>
                    <a:cubicBezTo>
                      <a:pt x="34" y="33"/>
                      <a:pt x="34" y="33"/>
                      <a:pt x="34" y="33"/>
                    </a:cubicBezTo>
                    <a:cubicBezTo>
                      <a:pt x="39" y="32"/>
                      <a:pt x="44" y="32"/>
                      <a:pt x="50" y="32"/>
                    </a:cubicBezTo>
                    <a:moveTo>
                      <a:pt x="55" y="98"/>
                    </a:moveTo>
                    <a:cubicBezTo>
                      <a:pt x="78" y="98"/>
                      <a:pt x="86" y="108"/>
                      <a:pt x="86" y="120"/>
                    </a:cubicBezTo>
                    <a:cubicBezTo>
                      <a:pt x="86" y="133"/>
                      <a:pt x="79" y="143"/>
                      <a:pt x="57" y="143"/>
                    </a:cubicBezTo>
                    <a:cubicBezTo>
                      <a:pt x="47" y="143"/>
                      <a:pt x="39" y="143"/>
                      <a:pt x="34" y="142"/>
                    </a:cubicBezTo>
                    <a:cubicBezTo>
                      <a:pt x="34" y="98"/>
                      <a:pt x="34" y="98"/>
                      <a:pt x="34" y="98"/>
                    </a:cubicBezTo>
                    <a:lnTo>
                      <a:pt x="55" y="98"/>
                    </a:lnTo>
                    <a:close/>
                    <a:moveTo>
                      <a:pt x="49" y="171"/>
                    </a:moveTo>
                    <a:cubicBezTo>
                      <a:pt x="105" y="171"/>
                      <a:pt x="121" y="152"/>
                      <a:pt x="121" y="122"/>
                    </a:cubicBezTo>
                    <a:cubicBezTo>
                      <a:pt x="121" y="100"/>
                      <a:pt x="106" y="85"/>
                      <a:pt x="89" y="81"/>
                    </a:cubicBezTo>
                    <a:cubicBezTo>
                      <a:pt x="103" y="77"/>
                      <a:pt x="113" y="64"/>
                      <a:pt x="113" y="49"/>
                    </a:cubicBezTo>
                    <a:cubicBezTo>
                      <a:pt x="113" y="18"/>
                      <a:pt x="94" y="4"/>
                      <a:pt x="50" y="4"/>
                    </a:cubicBezTo>
                    <a:cubicBezTo>
                      <a:pt x="36" y="4"/>
                      <a:pt x="6" y="6"/>
                      <a:pt x="0" y="7"/>
                    </a:cubicBezTo>
                    <a:cubicBezTo>
                      <a:pt x="0" y="168"/>
                      <a:pt x="0" y="168"/>
                      <a:pt x="0" y="168"/>
                    </a:cubicBezTo>
                    <a:cubicBezTo>
                      <a:pt x="12" y="170"/>
                      <a:pt x="25" y="171"/>
                      <a:pt x="49" y="171"/>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sz="11618"/>
              </a:p>
            </p:txBody>
          </p:sp>
          <p:sp>
            <p:nvSpPr>
              <p:cNvPr id="21" name="Freeform 8"/>
              <p:cNvSpPr>
                <a:spLocks noEditPoints="1"/>
              </p:cNvSpPr>
              <p:nvPr/>
            </p:nvSpPr>
            <p:spPr bwMode="auto">
              <a:xfrm>
                <a:off x="15427328" y="27792366"/>
                <a:ext cx="2582864" cy="546101"/>
              </a:xfrm>
              <a:custGeom>
                <a:avLst/>
                <a:gdLst/>
                <a:ahLst/>
                <a:cxnLst>
                  <a:cxn ang="0">
                    <a:pos x="790" y="172"/>
                  </a:cxn>
                  <a:cxn ang="0">
                    <a:pos x="815" y="142"/>
                  </a:cxn>
                  <a:cxn ang="0">
                    <a:pos x="784" y="128"/>
                  </a:cxn>
                  <a:cxn ang="0">
                    <a:pos x="811" y="75"/>
                  </a:cxn>
                  <a:cxn ang="0">
                    <a:pos x="784" y="50"/>
                  </a:cxn>
                  <a:cxn ang="0">
                    <a:pos x="751" y="23"/>
                  </a:cxn>
                  <a:cxn ang="0">
                    <a:pos x="736" y="50"/>
                  </a:cxn>
                  <a:cxn ang="0">
                    <a:pos x="751" y="75"/>
                  </a:cxn>
                  <a:cxn ang="0">
                    <a:pos x="676" y="131"/>
                  </a:cxn>
                  <a:cxn ang="0">
                    <a:pos x="725" y="168"/>
                  </a:cxn>
                  <a:cxn ang="0">
                    <a:pos x="719" y="143"/>
                  </a:cxn>
                  <a:cxn ang="0">
                    <a:pos x="709" y="0"/>
                  </a:cxn>
                  <a:cxn ang="0">
                    <a:pos x="676" y="131"/>
                  </a:cxn>
                  <a:cxn ang="0">
                    <a:pos x="617" y="85"/>
                  </a:cxn>
                  <a:cxn ang="0">
                    <a:pos x="586" y="103"/>
                  </a:cxn>
                  <a:cxn ang="0">
                    <a:pos x="577" y="105"/>
                  </a:cxn>
                  <a:cxn ang="0">
                    <a:pos x="611" y="119"/>
                  </a:cxn>
                  <a:cxn ang="0">
                    <a:pos x="602" y="47"/>
                  </a:cxn>
                  <a:cxn ang="0">
                    <a:pos x="599" y="172"/>
                  </a:cxn>
                  <a:cxn ang="0">
                    <a:pos x="649" y="135"/>
                  </a:cxn>
                  <a:cxn ang="0">
                    <a:pos x="581" y="133"/>
                  </a:cxn>
                  <a:cxn ang="0">
                    <a:pos x="611" y="119"/>
                  </a:cxn>
                  <a:cxn ang="0">
                    <a:pos x="532" y="50"/>
                  </a:cxn>
                  <a:cxn ang="0">
                    <a:pos x="479" y="134"/>
                  </a:cxn>
                  <a:cxn ang="0">
                    <a:pos x="428" y="50"/>
                  </a:cxn>
                  <a:cxn ang="0">
                    <a:pos x="386" y="50"/>
                  </a:cxn>
                  <a:cxn ang="0">
                    <a:pos x="390" y="169"/>
                  </a:cxn>
                  <a:cxn ang="0">
                    <a:pos x="442" y="97"/>
                  </a:cxn>
                  <a:cxn ang="0">
                    <a:pos x="494" y="169"/>
                  </a:cxn>
                  <a:cxn ang="0">
                    <a:pos x="189" y="66"/>
                  </a:cxn>
                  <a:cxn ang="0">
                    <a:pos x="159" y="50"/>
                  </a:cxn>
                  <a:cxn ang="0">
                    <a:pos x="192" y="169"/>
                  </a:cxn>
                  <a:cxn ang="0">
                    <a:pos x="214" y="74"/>
                  </a:cxn>
                  <a:cxn ang="0">
                    <a:pos x="230" y="107"/>
                  </a:cxn>
                  <a:cxn ang="0">
                    <a:pos x="263" y="169"/>
                  </a:cxn>
                  <a:cxn ang="0">
                    <a:pos x="285" y="74"/>
                  </a:cxn>
                  <a:cxn ang="0">
                    <a:pos x="300" y="107"/>
                  </a:cxn>
                  <a:cxn ang="0">
                    <a:pos x="333" y="169"/>
                  </a:cxn>
                  <a:cxn ang="0">
                    <a:pos x="329" y="68"/>
                  </a:cxn>
                  <a:cxn ang="0">
                    <a:pos x="258" y="68"/>
                  </a:cxn>
                  <a:cxn ang="0">
                    <a:pos x="34" y="6"/>
                  </a:cxn>
                  <a:cxn ang="0">
                    <a:pos x="0" y="111"/>
                  </a:cxn>
                  <a:cxn ang="0">
                    <a:pos x="125" y="111"/>
                  </a:cxn>
                  <a:cxn ang="0">
                    <a:pos x="90" y="6"/>
                  </a:cxn>
                  <a:cxn ang="0">
                    <a:pos x="62" y="144"/>
                  </a:cxn>
                  <a:cxn ang="0">
                    <a:pos x="34" y="6"/>
                  </a:cxn>
                </a:cxnLst>
                <a:rect l="0" t="0" r="r" b="b"/>
                <a:pathLst>
                  <a:path w="815" h="172">
                    <a:moveTo>
                      <a:pt x="751" y="130"/>
                    </a:moveTo>
                    <a:cubicBezTo>
                      <a:pt x="751" y="157"/>
                      <a:pt x="762" y="172"/>
                      <a:pt x="790" y="172"/>
                    </a:cubicBezTo>
                    <a:cubicBezTo>
                      <a:pt x="802" y="172"/>
                      <a:pt x="812" y="169"/>
                      <a:pt x="815" y="168"/>
                    </a:cubicBezTo>
                    <a:cubicBezTo>
                      <a:pt x="815" y="142"/>
                      <a:pt x="815" y="142"/>
                      <a:pt x="815" y="142"/>
                    </a:cubicBezTo>
                    <a:cubicBezTo>
                      <a:pt x="810" y="144"/>
                      <a:pt x="804" y="145"/>
                      <a:pt x="798" y="145"/>
                    </a:cubicBezTo>
                    <a:cubicBezTo>
                      <a:pt x="788" y="145"/>
                      <a:pt x="784" y="142"/>
                      <a:pt x="784" y="128"/>
                    </a:cubicBezTo>
                    <a:cubicBezTo>
                      <a:pt x="784" y="75"/>
                      <a:pt x="784" y="75"/>
                      <a:pt x="784" y="75"/>
                    </a:cubicBezTo>
                    <a:cubicBezTo>
                      <a:pt x="811" y="75"/>
                      <a:pt x="811" y="75"/>
                      <a:pt x="811" y="75"/>
                    </a:cubicBezTo>
                    <a:cubicBezTo>
                      <a:pt x="811" y="50"/>
                      <a:pt x="811" y="50"/>
                      <a:pt x="811" y="50"/>
                    </a:cubicBezTo>
                    <a:cubicBezTo>
                      <a:pt x="784" y="50"/>
                      <a:pt x="784" y="50"/>
                      <a:pt x="784" y="50"/>
                    </a:cubicBezTo>
                    <a:cubicBezTo>
                      <a:pt x="784" y="15"/>
                      <a:pt x="784" y="15"/>
                      <a:pt x="784" y="15"/>
                    </a:cubicBezTo>
                    <a:cubicBezTo>
                      <a:pt x="766" y="17"/>
                      <a:pt x="754" y="22"/>
                      <a:pt x="751" y="23"/>
                    </a:cubicBezTo>
                    <a:cubicBezTo>
                      <a:pt x="751" y="50"/>
                      <a:pt x="751" y="50"/>
                      <a:pt x="751" y="50"/>
                    </a:cubicBezTo>
                    <a:cubicBezTo>
                      <a:pt x="736" y="50"/>
                      <a:pt x="736" y="50"/>
                      <a:pt x="736" y="50"/>
                    </a:cubicBezTo>
                    <a:cubicBezTo>
                      <a:pt x="736" y="75"/>
                      <a:pt x="736" y="75"/>
                      <a:pt x="736" y="75"/>
                    </a:cubicBezTo>
                    <a:cubicBezTo>
                      <a:pt x="751" y="75"/>
                      <a:pt x="751" y="75"/>
                      <a:pt x="751" y="75"/>
                    </a:cubicBezTo>
                    <a:lnTo>
                      <a:pt x="751" y="130"/>
                    </a:lnTo>
                    <a:close/>
                    <a:moveTo>
                      <a:pt x="676" y="131"/>
                    </a:moveTo>
                    <a:cubicBezTo>
                      <a:pt x="676" y="159"/>
                      <a:pt x="686" y="170"/>
                      <a:pt x="708" y="170"/>
                    </a:cubicBezTo>
                    <a:cubicBezTo>
                      <a:pt x="715" y="170"/>
                      <a:pt x="722" y="169"/>
                      <a:pt x="725" y="168"/>
                    </a:cubicBezTo>
                    <a:cubicBezTo>
                      <a:pt x="725" y="143"/>
                      <a:pt x="725" y="143"/>
                      <a:pt x="725" y="143"/>
                    </a:cubicBezTo>
                    <a:cubicBezTo>
                      <a:pt x="719" y="143"/>
                      <a:pt x="719" y="143"/>
                      <a:pt x="719" y="143"/>
                    </a:cubicBezTo>
                    <a:cubicBezTo>
                      <a:pt x="712" y="143"/>
                      <a:pt x="709" y="140"/>
                      <a:pt x="709" y="129"/>
                    </a:cubicBezTo>
                    <a:cubicBezTo>
                      <a:pt x="709" y="0"/>
                      <a:pt x="709" y="0"/>
                      <a:pt x="709" y="0"/>
                    </a:cubicBezTo>
                    <a:cubicBezTo>
                      <a:pt x="676" y="0"/>
                      <a:pt x="676" y="0"/>
                      <a:pt x="676" y="0"/>
                    </a:cubicBezTo>
                    <a:lnTo>
                      <a:pt x="676" y="131"/>
                    </a:lnTo>
                    <a:close/>
                    <a:moveTo>
                      <a:pt x="602" y="73"/>
                    </a:moveTo>
                    <a:cubicBezTo>
                      <a:pt x="611" y="73"/>
                      <a:pt x="617" y="78"/>
                      <a:pt x="617" y="85"/>
                    </a:cubicBezTo>
                    <a:cubicBezTo>
                      <a:pt x="617" y="92"/>
                      <a:pt x="612" y="97"/>
                      <a:pt x="601" y="99"/>
                    </a:cubicBezTo>
                    <a:cubicBezTo>
                      <a:pt x="586" y="103"/>
                      <a:pt x="586" y="103"/>
                      <a:pt x="586" y="103"/>
                    </a:cubicBezTo>
                    <a:cubicBezTo>
                      <a:pt x="581" y="105"/>
                      <a:pt x="578" y="106"/>
                      <a:pt x="577" y="108"/>
                    </a:cubicBezTo>
                    <a:cubicBezTo>
                      <a:pt x="577" y="105"/>
                      <a:pt x="577" y="105"/>
                      <a:pt x="577" y="105"/>
                    </a:cubicBezTo>
                    <a:cubicBezTo>
                      <a:pt x="577" y="86"/>
                      <a:pt x="586" y="73"/>
                      <a:pt x="602" y="73"/>
                    </a:cubicBezTo>
                    <a:moveTo>
                      <a:pt x="611" y="119"/>
                    </a:moveTo>
                    <a:cubicBezTo>
                      <a:pt x="637" y="113"/>
                      <a:pt x="650" y="105"/>
                      <a:pt x="650" y="83"/>
                    </a:cubicBezTo>
                    <a:cubicBezTo>
                      <a:pt x="650" y="63"/>
                      <a:pt x="635" y="47"/>
                      <a:pt x="602" y="47"/>
                    </a:cubicBezTo>
                    <a:cubicBezTo>
                      <a:pt x="567" y="47"/>
                      <a:pt x="544" y="72"/>
                      <a:pt x="544" y="109"/>
                    </a:cubicBezTo>
                    <a:cubicBezTo>
                      <a:pt x="544" y="147"/>
                      <a:pt x="562" y="172"/>
                      <a:pt x="599" y="172"/>
                    </a:cubicBezTo>
                    <a:cubicBezTo>
                      <a:pt x="620" y="172"/>
                      <a:pt x="638" y="168"/>
                      <a:pt x="649" y="161"/>
                    </a:cubicBezTo>
                    <a:cubicBezTo>
                      <a:pt x="649" y="135"/>
                      <a:pt x="649" y="135"/>
                      <a:pt x="649" y="135"/>
                    </a:cubicBezTo>
                    <a:cubicBezTo>
                      <a:pt x="634" y="141"/>
                      <a:pt x="613" y="146"/>
                      <a:pt x="599" y="146"/>
                    </a:cubicBezTo>
                    <a:cubicBezTo>
                      <a:pt x="586" y="146"/>
                      <a:pt x="581" y="138"/>
                      <a:pt x="581" y="133"/>
                    </a:cubicBezTo>
                    <a:cubicBezTo>
                      <a:pt x="581" y="128"/>
                      <a:pt x="584" y="125"/>
                      <a:pt x="590" y="124"/>
                    </a:cubicBezTo>
                    <a:lnTo>
                      <a:pt x="611" y="119"/>
                    </a:lnTo>
                    <a:close/>
                    <a:moveTo>
                      <a:pt x="494" y="169"/>
                    </a:moveTo>
                    <a:cubicBezTo>
                      <a:pt x="508" y="141"/>
                      <a:pt x="523" y="92"/>
                      <a:pt x="532" y="50"/>
                    </a:cubicBezTo>
                    <a:cubicBezTo>
                      <a:pt x="498" y="50"/>
                      <a:pt x="498" y="50"/>
                      <a:pt x="498" y="50"/>
                    </a:cubicBezTo>
                    <a:cubicBezTo>
                      <a:pt x="492" y="83"/>
                      <a:pt x="485" y="116"/>
                      <a:pt x="479" y="134"/>
                    </a:cubicBezTo>
                    <a:cubicBezTo>
                      <a:pt x="472" y="116"/>
                      <a:pt x="463" y="83"/>
                      <a:pt x="456" y="50"/>
                    </a:cubicBezTo>
                    <a:cubicBezTo>
                      <a:pt x="428" y="50"/>
                      <a:pt x="428" y="50"/>
                      <a:pt x="428" y="50"/>
                    </a:cubicBezTo>
                    <a:cubicBezTo>
                      <a:pt x="421" y="83"/>
                      <a:pt x="412" y="116"/>
                      <a:pt x="405" y="134"/>
                    </a:cubicBezTo>
                    <a:cubicBezTo>
                      <a:pt x="399" y="116"/>
                      <a:pt x="392" y="83"/>
                      <a:pt x="386" y="50"/>
                    </a:cubicBezTo>
                    <a:cubicBezTo>
                      <a:pt x="352" y="50"/>
                      <a:pt x="352" y="50"/>
                      <a:pt x="352" y="50"/>
                    </a:cubicBezTo>
                    <a:cubicBezTo>
                      <a:pt x="361" y="92"/>
                      <a:pt x="376" y="141"/>
                      <a:pt x="390" y="169"/>
                    </a:cubicBezTo>
                    <a:cubicBezTo>
                      <a:pt x="420" y="169"/>
                      <a:pt x="420" y="169"/>
                      <a:pt x="420" y="169"/>
                    </a:cubicBezTo>
                    <a:cubicBezTo>
                      <a:pt x="429" y="146"/>
                      <a:pt x="439" y="112"/>
                      <a:pt x="442" y="97"/>
                    </a:cubicBezTo>
                    <a:cubicBezTo>
                      <a:pt x="445" y="112"/>
                      <a:pt x="455" y="146"/>
                      <a:pt x="465" y="169"/>
                    </a:cubicBezTo>
                    <a:lnTo>
                      <a:pt x="494" y="169"/>
                    </a:lnTo>
                    <a:close/>
                    <a:moveTo>
                      <a:pt x="224" y="47"/>
                    </a:moveTo>
                    <a:cubicBezTo>
                      <a:pt x="207" y="47"/>
                      <a:pt x="194" y="56"/>
                      <a:pt x="189" y="66"/>
                    </a:cubicBezTo>
                    <a:cubicBezTo>
                      <a:pt x="189" y="63"/>
                      <a:pt x="188" y="55"/>
                      <a:pt x="187" y="50"/>
                    </a:cubicBezTo>
                    <a:cubicBezTo>
                      <a:pt x="159" y="50"/>
                      <a:pt x="159" y="50"/>
                      <a:pt x="159" y="50"/>
                    </a:cubicBezTo>
                    <a:cubicBezTo>
                      <a:pt x="159" y="169"/>
                      <a:pt x="159" y="169"/>
                      <a:pt x="159" y="169"/>
                    </a:cubicBezTo>
                    <a:cubicBezTo>
                      <a:pt x="192" y="169"/>
                      <a:pt x="192" y="169"/>
                      <a:pt x="192" y="169"/>
                    </a:cubicBezTo>
                    <a:cubicBezTo>
                      <a:pt x="192" y="109"/>
                      <a:pt x="192" y="109"/>
                      <a:pt x="192" y="109"/>
                    </a:cubicBezTo>
                    <a:cubicBezTo>
                      <a:pt x="192" y="83"/>
                      <a:pt x="200" y="74"/>
                      <a:pt x="214" y="74"/>
                    </a:cubicBezTo>
                    <a:cubicBezTo>
                      <a:pt x="221" y="74"/>
                      <a:pt x="226" y="78"/>
                      <a:pt x="228" y="84"/>
                    </a:cubicBezTo>
                    <a:cubicBezTo>
                      <a:pt x="230" y="90"/>
                      <a:pt x="230" y="95"/>
                      <a:pt x="230" y="107"/>
                    </a:cubicBezTo>
                    <a:cubicBezTo>
                      <a:pt x="230" y="169"/>
                      <a:pt x="230" y="169"/>
                      <a:pt x="230" y="169"/>
                    </a:cubicBezTo>
                    <a:cubicBezTo>
                      <a:pt x="263" y="169"/>
                      <a:pt x="263" y="169"/>
                      <a:pt x="263" y="169"/>
                    </a:cubicBezTo>
                    <a:cubicBezTo>
                      <a:pt x="263" y="109"/>
                      <a:pt x="263" y="109"/>
                      <a:pt x="263" y="109"/>
                    </a:cubicBezTo>
                    <a:cubicBezTo>
                      <a:pt x="263" y="84"/>
                      <a:pt x="270" y="74"/>
                      <a:pt x="285" y="74"/>
                    </a:cubicBezTo>
                    <a:cubicBezTo>
                      <a:pt x="292" y="74"/>
                      <a:pt x="296" y="78"/>
                      <a:pt x="298" y="84"/>
                    </a:cubicBezTo>
                    <a:cubicBezTo>
                      <a:pt x="300" y="90"/>
                      <a:pt x="300" y="95"/>
                      <a:pt x="300" y="107"/>
                    </a:cubicBezTo>
                    <a:cubicBezTo>
                      <a:pt x="300" y="169"/>
                      <a:pt x="300" y="169"/>
                      <a:pt x="300" y="169"/>
                    </a:cubicBezTo>
                    <a:cubicBezTo>
                      <a:pt x="333" y="169"/>
                      <a:pt x="333" y="169"/>
                      <a:pt x="333" y="169"/>
                    </a:cubicBezTo>
                    <a:cubicBezTo>
                      <a:pt x="333" y="100"/>
                      <a:pt x="333" y="100"/>
                      <a:pt x="333" y="100"/>
                    </a:cubicBezTo>
                    <a:cubicBezTo>
                      <a:pt x="333" y="86"/>
                      <a:pt x="332" y="76"/>
                      <a:pt x="329" y="68"/>
                    </a:cubicBezTo>
                    <a:cubicBezTo>
                      <a:pt x="323" y="54"/>
                      <a:pt x="310" y="47"/>
                      <a:pt x="294" y="47"/>
                    </a:cubicBezTo>
                    <a:cubicBezTo>
                      <a:pt x="277" y="47"/>
                      <a:pt x="264" y="57"/>
                      <a:pt x="258" y="68"/>
                    </a:cubicBezTo>
                    <a:cubicBezTo>
                      <a:pt x="253" y="54"/>
                      <a:pt x="240" y="47"/>
                      <a:pt x="224" y="47"/>
                    </a:cubicBezTo>
                    <a:moveTo>
                      <a:pt x="34" y="6"/>
                    </a:moveTo>
                    <a:cubicBezTo>
                      <a:pt x="0" y="6"/>
                      <a:pt x="0" y="6"/>
                      <a:pt x="0" y="6"/>
                    </a:cubicBezTo>
                    <a:cubicBezTo>
                      <a:pt x="0" y="111"/>
                      <a:pt x="0" y="111"/>
                      <a:pt x="0" y="111"/>
                    </a:cubicBezTo>
                    <a:cubicBezTo>
                      <a:pt x="0" y="150"/>
                      <a:pt x="24" y="172"/>
                      <a:pt x="62" y="172"/>
                    </a:cubicBezTo>
                    <a:cubicBezTo>
                      <a:pt x="100" y="172"/>
                      <a:pt x="125" y="150"/>
                      <a:pt x="125" y="111"/>
                    </a:cubicBezTo>
                    <a:cubicBezTo>
                      <a:pt x="125" y="6"/>
                      <a:pt x="125" y="6"/>
                      <a:pt x="125" y="6"/>
                    </a:cubicBezTo>
                    <a:cubicBezTo>
                      <a:pt x="90" y="6"/>
                      <a:pt x="90" y="6"/>
                      <a:pt x="90" y="6"/>
                    </a:cubicBezTo>
                    <a:cubicBezTo>
                      <a:pt x="90" y="109"/>
                      <a:pt x="90" y="109"/>
                      <a:pt x="90" y="109"/>
                    </a:cubicBezTo>
                    <a:cubicBezTo>
                      <a:pt x="90" y="131"/>
                      <a:pt x="80" y="144"/>
                      <a:pt x="62" y="144"/>
                    </a:cubicBezTo>
                    <a:cubicBezTo>
                      <a:pt x="44" y="144"/>
                      <a:pt x="34" y="131"/>
                      <a:pt x="34" y="109"/>
                    </a:cubicBezTo>
                    <a:lnTo>
                      <a:pt x="3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sz="11618"/>
              </a:p>
            </p:txBody>
          </p:sp>
          <p:sp>
            <p:nvSpPr>
              <p:cNvPr id="22" name="Freeform 9"/>
              <p:cNvSpPr>
                <a:spLocks noEditPoints="1"/>
              </p:cNvSpPr>
              <p:nvPr/>
            </p:nvSpPr>
            <p:spPr bwMode="auto">
              <a:xfrm>
                <a:off x="18276888" y="27709814"/>
                <a:ext cx="720725" cy="695325"/>
              </a:xfrm>
              <a:custGeom>
                <a:avLst/>
                <a:gdLst/>
                <a:ahLst/>
                <a:cxnLst>
                  <a:cxn ang="0">
                    <a:pos x="63" y="87"/>
                  </a:cxn>
                  <a:cxn ang="0">
                    <a:pos x="4" y="81"/>
                  </a:cxn>
                  <a:cxn ang="0">
                    <a:pos x="0" y="112"/>
                  </a:cxn>
                  <a:cxn ang="0">
                    <a:pos x="81" y="219"/>
                  </a:cxn>
                  <a:cxn ang="0">
                    <a:pos x="81" y="219"/>
                  </a:cxn>
                  <a:cxn ang="0">
                    <a:pos x="105" y="141"/>
                  </a:cxn>
                  <a:cxn ang="0">
                    <a:pos x="99" y="103"/>
                  </a:cxn>
                  <a:cxn ang="0">
                    <a:pos x="63" y="87"/>
                  </a:cxn>
                  <a:cxn ang="0">
                    <a:pos x="190" y="72"/>
                  </a:cxn>
                  <a:cxn ang="0">
                    <a:pos x="220" y="73"/>
                  </a:cxn>
                  <a:cxn ang="0">
                    <a:pos x="113" y="0"/>
                  </a:cxn>
                  <a:cxn ang="0">
                    <a:pos x="7" y="73"/>
                  </a:cxn>
                  <a:cxn ang="0">
                    <a:pos x="37" y="72"/>
                  </a:cxn>
                  <a:cxn ang="0">
                    <a:pos x="95" y="64"/>
                  </a:cxn>
                  <a:cxn ang="0">
                    <a:pos x="109" y="60"/>
                  </a:cxn>
                  <a:cxn ang="0">
                    <a:pos x="96" y="42"/>
                  </a:cxn>
                  <a:cxn ang="0">
                    <a:pos x="114" y="24"/>
                  </a:cxn>
                  <a:cxn ang="0">
                    <a:pos x="132" y="42"/>
                  </a:cxn>
                  <a:cxn ang="0">
                    <a:pos x="117" y="60"/>
                  </a:cxn>
                  <a:cxn ang="0">
                    <a:pos x="131" y="64"/>
                  </a:cxn>
                  <a:cxn ang="0">
                    <a:pos x="190" y="72"/>
                  </a:cxn>
                  <a:cxn ang="0">
                    <a:pos x="227" y="112"/>
                  </a:cxn>
                  <a:cxn ang="0">
                    <a:pos x="223" y="82"/>
                  </a:cxn>
                  <a:cxn ang="0">
                    <a:pos x="222" y="82"/>
                  </a:cxn>
                  <a:cxn ang="0">
                    <a:pos x="163" y="87"/>
                  </a:cxn>
                  <a:cxn ang="0">
                    <a:pos x="127" y="103"/>
                  </a:cxn>
                  <a:cxn ang="0">
                    <a:pos x="121" y="141"/>
                  </a:cxn>
                  <a:cxn ang="0">
                    <a:pos x="145" y="219"/>
                  </a:cxn>
                  <a:cxn ang="0">
                    <a:pos x="145" y="219"/>
                  </a:cxn>
                  <a:cxn ang="0">
                    <a:pos x="227" y="112"/>
                  </a:cxn>
                </a:cxnLst>
                <a:rect l="0" t="0" r="r" b="b"/>
                <a:pathLst>
                  <a:path w="227" h="219">
                    <a:moveTo>
                      <a:pt x="63" y="87"/>
                    </a:moveTo>
                    <a:cubicBezTo>
                      <a:pt x="42" y="85"/>
                      <a:pt x="26" y="83"/>
                      <a:pt x="4" y="81"/>
                    </a:cubicBezTo>
                    <a:cubicBezTo>
                      <a:pt x="1" y="91"/>
                      <a:pt x="0" y="101"/>
                      <a:pt x="0" y="112"/>
                    </a:cubicBezTo>
                    <a:cubicBezTo>
                      <a:pt x="0" y="162"/>
                      <a:pt x="34" y="205"/>
                      <a:pt x="81" y="219"/>
                    </a:cubicBezTo>
                    <a:cubicBezTo>
                      <a:pt x="81" y="219"/>
                      <a:pt x="81" y="219"/>
                      <a:pt x="81" y="219"/>
                    </a:cubicBezTo>
                    <a:cubicBezTo>
                      <a:pt x="98" y="193"/>
                      <a:pt x="101" y="171"/>
                      <a:pt x="105" y="141"/>
                    </a:cubicBezTo>
                    <a:cubicBezTo>
                      <a:pt x="106" y="129"/>
                      <a:pt x="106" y="114"/>
                      <a:pt x="99" y="103"/>
                    </a:cubicBezTo>
                    <a:cubicBezTo>
                      <a:pt x="92" y="92"/>
                      <a:pt x="76" y="87"/>
                      <a:pt x="63" y="87"/>
                    </a:cubicBezTo>
                    <a:moveTo>
                      <a:pt x="190" y="72"/>
                    </a:moveTo>
                    <a:cubicBezTo>
                      <a:pt x="199" y="73"/>
                      <a:pt x="220" y="73"/>
                      <a:pt x="220" y="73"/>
                    </a:cubicBezTo>
                    <a:cubicBezTo>
                      <a:pt x="204" y="30"/>
                      <a:pt x="163" y="0"/>
                      <a:pt x="113" y="0"/>
                    </a:cubicBezTo>
                    <a:cubicBezTo>
                      <a:pt x="64" y="0"/>
                      <a:pt x="23" y="30"/>
                      <a:pt x="7" y="73"/>
                    </a:cubicBezTo>
                    <a:cubicBezTo>
                      <a:pt x="15" y="75"/>
                      <a:pt x="27" y="72"/>
                      <a:pt x="37" y="72"/>
                    </a:cubicBezTo>
                    <a:cubicBezTo>
                      <a:pt x="54" y="69"/>
                      <a:pt x="77" y="67"/>
                      <a:pt x="95" y="64"/>
                    </a:cubicBezTo>
                    <a:cubicBezTo>
                      <a:pt x="100" y="64"/>
                      <a:pt x="105" y="63"/>
                      <a:pt x="109" y="60"/>
                    </a:cubicBezTo>
                    <a:cubicBezTo>
                      <a:pt x="102" y="58"/>
                      <a:pt x="96" y="51"/>
                      <a:pt x="96" y="42"/>
                    </a:cubicBezTo>
                    <a:cubicBezTo>
                      <a:pt x="96" y="32"/>
                      <a:pt x="104" y="24"/>
                      <a:pt x="114" y="24"/>
                    </a:cubicBezTo>
                    <a:cubicBezTo>
                      <a:pt x="124" y="24"/>
                      <a:pt x="132" y="32"/>
                      <a:pt x="132" y="42"/>
                    </a:cubicBezTo>
                    <a:cubicBezTo>
                      <a:pt x="132" y="51"/>
                      <a:pt x="125" y="58"/>
                      <a:pt x="117" y="60"/>
                    </a:cubicBezTo>
                    <a:cubicBezTo>
                      <a:pt x="121" y="63"/>
                      <a:pt x="126" y="64"/>
                      <a:pt x="131" y="64"/>
                    </a:cubicBezTo>
                    <a:cubicBezTo>
                      <a:pt x="150" y="67"/>
                      <a:pt x="172" y="69"/>
                      <a:pt x="190" y="72"/>
                    </a:cubicBezTo>
                    <a:moveTo>
                      <a:pt x="227" y="112"/>
                    </a:moveTo>
                    <a:cubicBezTo>
                      <a:pt x="227" y="101"/>
                      <a:pt x="226" y="91"/>
                      <a:pt x="223" y="82"/>
                    </a:cubicBezTo>
                    <a:cubicBezTo>
                      <a:pt x="222" y="82"/>
                      <a:pt x="222" y="82"/>
                      <a:pt x="222" y="82"/>
                    </a:cubicBezTo>
                    <a:cubicBezTo>
                      <a:pt x="200" y="83"/>
                      <a:pt x="184" y="85"/>
                      <a:pt x="163" y="87"/>
                    </a:cubicBezTo>
                    <a:cubicBezTo>
                      <a:pt x="150" y="87"/>
                      <a:pt x="134" y="92"/>
                      <a:pt x="127" y="103"/>
                    </a:cubicBezTo>
                    <a:cubicBezTo>
                      <a:pt x="120" y="114"/>
                      <a:pt x="120" y="129"/>
                      <a:pt x="121" y="141"/>
                    </a:cubicBezTo>
                    <a:cubicBezTo>
                      <a:pt x="125" y="171"/>
                      <a:pt x="128" y="193"/>
                      <a:pt x="145" y="219"/>
                    </a:cubicBezTo>
                    <a:cubicBezTo>
                      <a:pt x="145" y="219"/>
                      <a:pt x="145" y="219"/>
                      <a:pt x="145" y="219"/>
                    </a:cubicBezTo>
                    <a:cubicBezTo>
                      <a:pt x="192" y="206"/>
                      <a:pt x="227" y="163"/>
                      <a:pt x="227" y="112"/>
                    </a:cubicBezTo>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de-DE" sz="11618"/>
              </a:p>
            </p:txBody>
          </p:sp>
        </p:grpSp>
      </p:grpSp>
    </p:spTree>
    <p:extLst>
      <p:ext uri="{BB962C8B-B14F-4D97-AF65-F5344CB8AC3E}">
        <p14:creationId xmlns:p14="http://schemas.microsoft.com/office/powerpoint/2010/main" val="1969349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englisch">
    <p:spTree>
      <p:nvGrpSpPr>
        <p:cNvPr id="1" name=""/>
        <p:cNvGrpSpPr/>
        <p:nvPr/>
      </p:nvGrpSpPr>
      <p:grpSpPr>
        <a:xfrm>
          <a:off x="0" y="0"/>
          <a:ext cx="0" cy="0"/>
          <a:chOff x="0" y="0"/>
          <a:chExt cx="0" cy="0"/>
        </a:xfrm>
      </p:grpSpPr>
      <p:sp>
        <p:nvSpPr>
          <p:cNvPr id="8" name="Rechteck 7"/>
          <p:cNvSpPr/>
          <p:nvPr userDrawn="1"/>
        </p:nvSpPr>
        <p:spPr>
          <a:xfrm>
            <a:off x="180000" y="180000"/>
            <a:ext cx="11833200" cy="649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Calibri" panose="020F0502020204030204" pitchFamily="34" charset="0"/>
            </a:endParaRPr>
          </a:p>
        </p:txBody>
      </p:sp>
      <p:sp>
        <p:nvSpPr>
          <p:cNvPr id="3" name="Untertitel 2"/>
          <p:cNvSpPr>
            <a:spLocks noGrp="1"/>
          </p:cNvSpPr>
          <p:nvPr>
            <p:ph type="subTitle" idx="1" hasCustomPrompt="1"/>
          </p:nvPr>
        </p:nvSpPr>
        <p:spPr>
          <a:xfrm>
            <a:off x="551999" y="2304000"/>
            <a:ext cx="11040000" cy="1476000"/>
          </a:xfrm>
          <a:prstGeom prst="rect">
            <a:avLst/>
          </a:prstGeom>
        </p:spPr>
        <p:txBody>
          <a:bodyPr>
            <a:noAutofit/>
          </a:bodyPr>
          <a:lstStyle>
            <a:lvl1pPr marL="0" indent="0" algn="l">
              <a:lnSpc>
                <a:spcPts val="4200"/>
              </a:lnSpc>
              <a:spcBef>
                <a:spcPts val="0"/>
              </a:spcBef>
              <a:buNone/>
              <a:defRPr sz="4000" b="1" cap="none" baseline="0">
                <a:solidFill>
                  <a:schemeClr val="bg1"/>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Hier steht ein schöner Präsentationstitel</a:t>
            </a:r>
          </a:p>
        </p:txBody>
      </p:sp>
      <p:sp>
        <p:nvSpPr>
          <p:cNvPr id="12" name="Textfeld 11"/>
          <p:cNvSpPr txBox="1"/>
          <p:nvPr userDrawn="1"/>
        </p:nvSpPr>
        <p:spPr>
          <a:xfrm>
            <a:off x="552000" y="1076549"/>
            <a:ext cx="4330775" cy="307777"/>
          </a:xfrm>
          <a:prstGeom prst="rect">
            <a:avLst/>
          </a:prstGeom>
          <a:noFill/>
        </p:spPr>
        <p:txBody>
          <a:bodyPr wrap="square" lIns="0" tIns="0" rIns="0" bIns="0" rtlCol="0">
            <a:spAutoFit/>
          </a:bodyPr>
          <a:lstStyle/>
          <a:p>
            <a:r>
              <a:rPr lang="de-DE" sz="2000" spc="-30" baseline="0" dirty="0">
                <a:solidFill>
                  <a:schemeClr val="bg1"/>
                </a:solidFill>
                <a:latin typeface="Calibri" panose="020F0502020204030204" pitchFamily="34" charset="0"/>
              </a:rPr>
              <a:t>German Environment Agency</a:t>
            </a:r>
          </a:p>
        </p:txBody>
      </p:sp>
      <p:sp>
        <p:nvSpPr>
          <p:cNvPr id="31" name="Titel 30"/>
          <p:cNvSpPr>
            <a:spLocks noGrp="1"/>
          </p:cNvSpPr>
          <p:nvPr>
            <p:ph type="title" hasCustomPrompt="1"/>
          </p:nvPr>
        </p:nvSpPr>
        <p:spPr>
          <a:xfrm>
            <a:off x="552000" y="1872000"/>
            <a:ext cx="11040000" cy="360000"/>
          </a:xfrm>
        </p:spPr>
        <p:txBody>
          <a:bodyPr>
            <a:noAutofit/>
          </a:bodyPr>
          <a:lstStyle>
            <a:lvl1pPr>
              <a:defRPr sz="2400">
                <a:solidFill>
                  <a:schemeClr val="bg2"/>
                </a:solidFill>
                <a:latin typeface="Calibri" panose="020F0502020204030204" pitchFamily="34" charset="0"/>
              </a:defRPr>
            </a:lvl1pPr>
          </a:lstStyle>
          <a:p>
            <a:r>
              <a:rPr lang="de-DE" dirty="0"/>
              <a:t>Hier steht ein schöner Veranstaltungstitel</a:t>
            </a:r>
          </a:p>
        </p:txBody>
      </p:sp>
      <p:sp>
        <p:nvSpPr>
          <p:cNvPr id="34" name="Textplatzhalter 33"/>
          <p:cNvSpPr>
            <a:spLocks noGrp="1"/>
          </p:cNvSpPr>
          <p:nvPr>
            <p:ph type="body" sz="quarter" idx="10" hasCustomPrompt="1"/>
          </p:nvPr>
        </p:nvSpPr>
        <p:spPr>
          <a:xfrm>
            <a:off x="551999" y="3798000"/>
            <a:ext cx="11040000" cy="2340000"/>
          </a:xfrm>
          <a:prstGeom prst="rect">
            <a:avLst/>
          </a:prstGeom>
        </p:spPr>
        <p:txBody>
          <a:bodyPr>
            <a:normAutofit/>
          </a:bodyPr>
          <a:lstStyle>
            <a:lvl1pPr indent="0">
              <a:spcBef>
                <a:spcPts val="0"/>
              </a:spcBef>
              <a:defRPr lang="de-DE" sz="2000" b="0" i="0" u="none" strike="noStrike" cap="none" baseline="0" smtClean="0">
                <a:solidFill>
                  <a:schemeClr val="bg1"/>
                </a:solidFill>
              </a:defRPr>
            </a:lvl1pPr>
            <a:lvl2pPr marL="0" indent="0">
              <a:spcBef>
                <a:spcPts val="0"/>
              </a:spcBef>
              <a:buNone/>
              <a:defRPr sz="2000" b="0" cap="none" baseline="0">
                <a:solidFill>
                  <a:schemeClr val="bg1"/>
                </a:solidFill>
                <a:latin typeface="Calibri" panose="020F0502020204030204" pitchFamily="34" charset="0"/>
              </a:defRPr>
            </a:lvl2pPr>
            <a:lvl3pPr marL="0" indent="0">
              <a:spcBef>
                <a:spcPts val="0"/>
              </a:spcBef>
              <a:buNone/>
              <a:defRPr sz="2000" b="0" cap="none" baseline="0">
                <a:solidFill>
                  <a:schemeClr val="bg1"/>
                </a:solidFill>
                <a:latin typeface="Calibri" panose="020F0502020204030204" pitchFamily="34" charset="0"/>
              </a:defRPr>
            </a:lvl3pPr>
            <a:lvl4pPr marL="0" indent="0">
              <a:spcBef>
                <a:spcPts val="0"/>
              </a:spcBef>
              <a:buNone/>
              <a:defRPr sz="2000" b="0" cap="none" baseline="0">
                <a:solidFill>
                  <a:schemeClr val="bg1"/>
                </a:solidFill>
                <a:latin typeface="Calibri" panose="020F0502020204030204" pitchFamily="34" charset="0"/>
              </a:defRPr>
            </a:lvl4pPr>
            <a:lvl5pPr marL="0" indent="0">
              <a:spcBef>
                <a:spcPts val="0"/>
              </a:spcBef>
              <a:buNone/>
              <a:defRPr sz="2000" b="0" cap="none" baseline="0">
                <a:solidFill>
                  <a:schemeClr val="bg1"/>
                </a:solidFill>
                <a:latin typeface="Calibri" panose="020F0502020204030204" pitchFamily="34" charset="0"/>
              </a:defRPr>
            </a:lvl5pPr>
          </a:lstStyle>
          <a:p>
            <a:r>
              <a:rPr lang="de-DE" dirty="0"/>
              <a:t>Name Autor/in 1</a:t>
            </a:r>
            <a:br>
              <a:rPr lang="de-DE" dirty="0"/>
            </a:br>
            <a:r>
              <a:rPr lang="de-DE" dirty="0"/>
              <a:t>Fachgebiet X X.X / FG-Bezeichnung</a:t>
            </a:r>
            <a:br>
              <a:rPr lang="de-DE" dirty="0"/>
            </a:br>
            <a:r>
              <a:rPr lang="de-DE" dirty="0"/>
              <a:t>Name Autor/in 2</a:t>
            </a:r>
            <a:br>
              <a:rPr lang="de-DE" dirty="0"/>
            </a:br>
            <a:r>
              <a:rPr lang="de-DE" dirty="0"/>
              <a:t>Fachgebiet X X.X / FG-Bezeichnung</a:t>
            </a:r>
          </a:p>
        </p:txBody>
      </p:sp>
      <p:grpSp>
        <p:nvGrpSpPr>
          <p:cNvPr id="13" name="Gruppieren 12"/>
          <p:cNvGrpSpPr/>
          <p:nvPr userDrawn="1"/>
        </p:nvGrpSpPr>
        <p:grpSpPr>
          <a:xfrm>
            <a:off x="9851002" y="532800"/>
            <a:ext cx="2340998" cy="1081711"/>
            <a:chOff x="9790370" y="2610023"/>
            <a:chExt cx="2340998" cy="1081711"/>
          </a:xfrm>
        </p:grpSpPr>
        <p:sp>
          <p:nvSpPr>
            <p:cNvPr id="18" name="Rechteck 17"/>
            <p:cNvSpPr/>
            <p:nvPr userDrawn="1"/>
          </p:nvSpPr>
          <p:spPr>
            <a:xfrm>
              <a:off x="11949475" y="2611614"/>
              <a:ext cx="181893" cy="10801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grpSp>
          <p:nvGrpSpPr>
            <p:cNvPr id="19" name="Gruppieren 18"/>
            <p:cNvGrpSpPr>
              <a:grpSpLocks noChangeAspect="1"/>
            </p:cNvGrpSpPr>
            <p:nvPr userDrawn="1"/>
          </p:nvGrpSpPr>
          <p:grpSpPr>
            <a:xfrm>
              <a:off x="9790370" y="2610023"/>
              <a:ext cx="2159105" cy="1080000"/>
              <a:chOff x="14785976" y="27157354"/>
              <a:chExt cx="5086351" cy="2544762"/>
            </a:xfrm>
          </p:grpSpPr>
          <p:sp>
            <p:nvSpPr>
              <p:cNvPr id="20" name="Rectangle 6"/>
              <p:cNvSpPr>
                <a:spLocks noChangeArrowheads="1"/>
              </p:cNvSpPr>
              <p:nvPr/>
            </p:nvSpPr>
            <p:spPr bwMode="auto">
              <a:xfrm>
                <a:off x="14785976" y="27157354"/>
                <a:ext cx="5086351" cy="2544762"/>
              </a:xfrm>
              <a:prstGeom prst="rect">
                <a:avLst/>
              </a:prstGeom>
              <a:solidFill>
                <a:srgbClr val="5EAD35"/>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sz="11618"/>
              </a:p>
            </p:txBody>
          </p:sp>
          <p:sp>
            <p:nvSpPr>
              <p:cNvPr id="21" name="Freeform 7"/>
              <p:cNvSpPr>
                <a:spLocks noEditPoints="1"/>
              </p:cNvSpPr>
              <p:nvPr/>
            </p:nvSpPr>
            <p:spPr bwMode="auto">
              <a:xfrm>
                <a:off x="15427330" y="28471816"/>
                <a:ext cx="3803650" cy="544512"/>
              </a:xfrm>
              <a:custGeom>
                <a:avLst/>
                <a:gdLst/>
                <a:ahLst/>
                <a:cxnLst>
                  <a:cxn ang="0">
                    <a:pos x="1200" y="168"/>
                  </a:cxn>
                  <a:cxn ang="0">
                    <a:pos x="1169" y="127"/>
                  </a:cxn>
                  <a:cxn ang="0">
                    <a:pos x="1196" y="50"/>
                  </a:cxn>
                  <a:cxn ang="0">
                    <a:pos x="1136" y="23"/>
                  </a:cxn>
                  <a:cxn ang="0">
                    <a:pos x="1121" y="75"/>
                  </a:cxn>
                  <a:cxn ang="0">
                    <a:pos x="990" y="47"/>
                  </a:cxn>
                  <a:cxn ang="0">
                    <a:pos x="925" y="50"/>
                  </a:cxn>
                  <a:cxn ang="0">
                    <a:pos x="958" y="109"/>
                  </a:cxn>
                  <a:cxn ang="0">
                    <a:pos x="996" y="107"/>
                  </a:cxn>
                  <a:cxn ang="0">
                    <a:pos x="1029" y="109"/>
                  </a:cxn>
                  <a:cxn ang="0">
                    <a:pos x="1066" y="107"/>
                  </a:cxn>
                  <a:cxn ang="0">
                    <a:pos x="1099" y="100"/>
                  </a:cxn>
                  <a:cxn ang="0">
                    <a:pos x="1024" y="67"/>
                  </a:cxn>
                  <a:cxn ang="0">
                    <a:pos x="837" y="147"/>
                  </a:cxn>
                  <a:cxn ang="0">
                    <a:pos x="852" y="114"/>
                  </a:cxn>
                  <a:cxn ang="0">
                    <a:pos x="892" y="91"/>
                  </a:cxn>
                  <a:cxn ang="0">
                    <a:pos x="800" y="81"/>
                  </a:cxn>
                  <a:cxn ang="0">
                    <a:pos x="847" y="94"/>
                  </a:cxn>
                  <a:cxn ang="0">
                    <a:pos x="826" y="171"/>
                  </a:cxn>
                  <a:cxn ang="0">
                    <a:pos x="892" y="169"/>
                  </a:cxn>
                  <a:cxn ang="0">
                    <a:pos x="681" y="83"/>
                  </a:cxn>
                  <a:cxn ang="0">
                    <a:pos x="737" y="135"/>
                  </a:cxn>
                  <a:cxn ang="0">
                    <a:pos x="681" y="163"/>
                  </a:cxn>
                  <a:cxn ang="0">
                    <a:pos x="741" y="98"/>
                  </a:cxn>
                  <a:cxn ang="0">
                    <a:pos x="729" y="72"/>
                  </a:cxn>
                  <a:cxn ang="0">
                    <a:pos x="727" y="47"/>
                  </a:cxn>
                  <a:cxn ang="0">
                    <a:pos x="612" y="99"/>
                  </a:cxn>
                  <a:cxn ang="0">
                    <a:pos x="588" y="105"/>
                  </a:cxn>
                  <a:cxn ang="0">
                    <a:pos x="661" y="83"/>
                  </a:cxn>
                  <a:cxn ang="0">
                    <a:pos x="610" y="172"/>
                  </a:cxn>
                  <a:cxn ang="0">
                    <a:pos x="610" y="146"/>
                  </a:cxn>
                  <a:cxn ang="0">
                    <a:pos x="622" y="119"/>
                  </a:cxn>
                  <a:cxn ang="0">
                    <a:pos x="452" y="109"/>
                  </a:cxn>
                  <a:cxn ang="0">
                    <a:pos x="529" y="0"/>
                  </a:cxn>
                  <a:cxn ang="0">
                    <a:pos x="465" y="47"/>
                  </a:cxn>
                  <a:cxn ang="0">
                    <a:pos x="499" y="155"/>
                  </a:cxn>
                  <a:cxn ang="0">
                    <a:pos x="529" y="0"/>
                  </a:cxn>
                  <a:cxn ang="0">
                    <a:pos x="313" y="50"/>
                  </a:cxn>
                  <a:cxn ang="0">
                    <a:pos x="319" y="169"/>
                  </a:cxn>
                  <a:cxn ang="0">
                    <a:pos x="357" y="84"/>
                  </a:cxn>
                  <a:cxn ang="0">
                    <a:pos x="393" y="169"/>
                  </a:cxn>
                  <a:cxn ang="0">
                    <a:pos x="352" y="47"/>
                  </a:cxn>
                  <a:cxn ang="0">
                    <a:pos x="225" y="169"/>
                  </a:cxn>
                  <a:cxn ang="0">
                    <a:pos x="219" y="50"/>
                  </a:cxn>
                  <a:cxn ang="0">
                    <a:pos x="182" y="135"/>
                  </a:cxn>
                  <a:cxn ang="0">
                    <a:pos x="146" y="50"/>
                  </a:cxn>
                  <a:cxn ang="0">
                    <a:pos x="186" y="172"/>
                  </a:cxn>
                  <a:cxn ang="0">
                    <a:pos x="48" y="72"/>
                  </a:cxn>
                  <a:cxn ang="0">
                    <a:pos x="50" y="32"/>
                  </a:cxn>
                  <a:cxn ang="0">
                    <a:pos x="57" y="143"/>
                  </a:cxn>
                  <a:cxn ang="0">
                    <a:pos x="55" y="98"/>
                  </a:cxn>
                  <a:cxn ang="0">
                    <a:pos x="89" y="81"/>
                  </a:cxn>
                  <a:cxn ang="0">
                    <a:pos x="0" y="7"/>
                  </a:cxn>
                </a:cxnLst>
                <a:rect l="0" t="0" r="r" b="b"/>
                <a:pathLst>
                  <a:path w="1200" h="172">
                    <a:moveTo>
                      <a:pt x="1136" y="130"/>
                    </a:moveTo>
                    <a:cubicBezTo>
                      <a:pt x="1136" y="157"/>
                      <a:pt x="1147" y="171"/>
                      <a:pt x="1175" y="171"/>
                    </a:cubicBezTo>
                    <a:cubicBezTo>
                      <a:pt x="1187" y="171"/>
                      <a:pt x="1197" y="169"/>
                      <a:pt x="1200" y="168"/>
                    </a:cubicBezTo>
                    <a:cubicBezTo>
                      <a:pt x="1200" y="142"/>
                      <a:pt x="1200" y="142"/>
                      <a:pt x="1200" y="142"/>
                    </a:cubicBezTo>
                    <a:cubicBezTo>
                      <a:pt x="1195" y="144"/>
                      <a:pt x="1189" y="145"/>
                      <a:pt x="1183" y="145"/>
                    </a:cubicBezTo>
                    <a:cubicBezTo>
                      <a:pt x="1173" y="145"/>
                      <a:pt x="1169" y="142"/>
                      <a:pt x="1169" y="127"/>
                    </a:cubicBezTo>
                    <a:cubicBezTo>
                      <a:pt x="1169" y="75"/>
                      <a:pt x="1169" y="75"/>
                      <a:pt x="1169" y="75"/>
                    </a:cubicBezTo>
                    <a:cubicBezTo>
                      <a:pt x="1196" y="75"/>
                      <a:pt x="1196" y="75"/>
                      <a:pt x="1196" y="75"/>
                    </a:cubicBezTo>
                    <a:cubicBezTo>
                      <a:pt x="1196" y="50"/>
                      <a:pt x="1196" y="50"/>
                      <a:pt x="1196" y="50"/>
                    </a:cubicBezTo>
                    <a:cubicBezTo>
                      <a:pt x="1169" y="50"/>
                      <a:pt x="1169" y="50"/>
                      <a:pt x="1169" y="50"/>
                    </a:cubicBezTo>
                    <a:cubicBezTo>
                      <a:pt x="1169" y="15"/>
                      <a:pt x="1169" y="15"/>
                      <a:pt x="1169" y="15"/>
                    </a:cubicBezTo>
                    <a:cubicBezTo>
                      <a:pt x="1151" y="16"/>
                      <a:pt x="1139" y="21"/>
                      <a:pt x="1136" y="23"/>
                    </a:cubicBezTo>
                    <a:cubicBezTo>
                      <a:pt x="1136" y="50"/>
                      <a:pt x="1136" y="50"/>
                      <a:pt x="1136" y="50"/>
                    </a:cubicBezTo>
                    <a:cubicBezTo>
                      <a:pt x="1121" y="50"/>
                      <a:pt x="1121" y="50"/>
                      <a:pt x="1121" y="50"/>
                    </a:cubicBezTo>
                    <a:cubicBezTo>
                      <a:pt x="1121" y="75"/>
                      <a:pt x="1121" y="75"/>
                      <a:pt x="1121" y="75"/>
                    </a:cubicBezTo>
                    <a:cubicBezTo>
                      <a:pt x="1136" y="75"/>
                      <a:pt x="1136" y="75"/>
                      <a:pt x="1136" y="75"/>
                    </a:cubicBezTo>
                    <a:lnTo>
                      <a:pt x="1136" y="130"/>
                    </a:lnTo>
                    <a:close/>
                    <a:moveTo>
                      <a:pt x="990" y="47"/>
                    </a:moveTo>
                    <a:cubicBezTo>
                      <a:pt x="973" y="47"/>
                      <a:pt x="960" y="56"/>
                      <a:pt x="955" y="66"/>
                    </a:cubicBezTo>
                    <a:cubicBezTo>
                      <a:pt x="955" y="63"/>
                      <a:pt x="954" y="54"/>
                      <a:pt x="953" y="50"/>
                    </a:cubicBezTo>
                    <a:cubicBezTo>
                      <a:pt x="925" y="50"/>
                      <a:pt x="925" y="50"/>
                      <a:pt x="925" y="50"/>
                    </a:cubicBezTo>
                    <a:cubicBezTo>
                      <a:pt x="925" y="169"/>
                      <a:pt x="925" y="169"/>
                      <a:pt x="925" y="169"/>
                    </a:cubicBezTo>
                    <a:cubicBezTo>
                      <a:pt x="958" y="169"/>
                      <a:pt x="958" y="169"/>
                      <a:pt x="958" y="169"/>
                    </a:cubicBezTo>
                    <a:cubicBezTo>
                      <a:pt x="958" y="109"/>
                      <a:pt x="958" y="109"/>
                      <a:pt x="958" y="109"/>
                    </a:cubicBezTo>
                    <a:cubicBezTo>
                      <a:pt x="958" y="83"/>
                      <a:pt x="966" y="74"/>
                      <a:pt x="980" y="74"/>
                    </a:cubicBezTo>
                    <a:cubicBezTo>
                      <a:pt x="987" y="74"/>
                      <a:pt x="991" y="78"/>
                      <a:pt x="994" y="84"/>
                    </a:cubicBezTo>
                    <a:cubicBezTo>
                      <a:pt x="996" y="89"/>
                      <a:pt x="996" y="95"/>
                      <a:pt x="996" y="107"/>
                    </a:cubicBezTo>
                    <a:cubicBezTo>
                      <a:pt x="996" y="169"/>
                      <a:pt x="996" y="169"/>
                      <a:pt x="996" y="169"/>
                    </a:cubicBezTo>
                    <a:cubicBezTo>
                      <a:pt x="1029" y="169"/>
                      <a:pt x="1029" y="169"/>
                      <a:pt x="1029" y="169"/>
                    </a:cubicBezTo>
                    <a:cubicBezTo>
                      <a:pt x="1029" y="109"/>
                      <a:pt x="1029" y="109"/>
                      <a:pt x="1029" y="109"/>
                    </a:cubicBezTo>
                    <a:cubicBezTo>
                      <a:pt x="1029" y="84"/>
                      <a:pt x="1036" y="74"/>
                      <a:pt x="1051" y="74"/>
                    </a:cubicBezTo>
                    <a:cubicBezTo>
                      <a:pt x="1058" y="74"/>
                      <a:pt x="1062" y="78"/>
                      <a:pt x="1064" y="84"/>
                    </a:cubicBezTo>
                    <a:cubicBezTo>
                      <a:pt x="1066" y="89"/>
                      <a:pt x="1066" y="95"/>
                      <a:pt x="1066" y="107"/>
                    </a:cubicBezTo>
                    <a:cubicBezTo>
                      <a:pt x="1066" y="169"/>
                      <a:pt x="1066" y="169"/>
                      <a:pt x="1066" y="169"/>
                    </a:cubicBezTo>
                    <a:cubicBezTo>
                      <a:pt x="1099" y="169"/>
                      <a:pt x="1099" y="169"/>
                      <a:pt x="1099" y="169"/>
                    </a:cubicBezTo>
                    <a:cubicBezTo>
                      <a:pt x="1099" y="100"/>
                      <a:pt x="1099" y="100"/>
                      <a:pt x="1099" y="100"/>
                    </a:cubicBezTo>
                    <a:cubicBezTo>
                      <a:pt x="1099" y="86"/>
                      <a:pt x="1098" y="76"/>
                      <a:pt x="1095" y="68"/>
                    </a:cubicBezTo>
                    <a:cubicBezTo>
                      <a:pt x="1089" y="53"/>
                      <a:pt x="1076" y="47"/>
                      <a:pt x="1060" y="47"/>
                    </a:cubicBezTo>
                    <a:cubicBezTo>
                      <a:pt x="1043" y="47"/>
                      <a:pt x="1030" y="57"/>
                      <a:pt x="1024" y="67"/>
                    </a:cubicBezTo>
                    <a:cubicBezTo>
                      <a:pt x="1019" y="53"/>
                      <a:pt x="1006" y="47"/>
                      <a:pt x="990" y="47"/>
                    </a:cubicBezTo>
                    <a:moveTo>
                      <a:pt x="859" y="126"/>
                    </a:moveTo>
                    <a:cubicBezTo>
                      <a:pt x="859" y="139"/>
                      <a:pt x="851" y="147"/>
                      <a:pt x="837" y="147"/>
                    </a:cubicBezTo>
                    <a:cubicBezTo>
                      <a:pt x="829" y="147"/>
                      <a:pt x="823" y="142"/>
                      <a:pt x="823" y="134"/>
                    </a:cubicBezTo>
                    <a:cubicBezTo>
                      <a:pt x="823" y="127"/>
                      <a:pt x="826" y="122"/>
                      <a:pt x="838" y="118"/>
                    </a:cubicBezTo>
                    <a:cubicBezTo>
                      <a:pt x="852" y="114"/>
                      <a:pt x="852" y="114"/>
                      <a:pt x="852" y="114"/>
                    </a:cubicBezTo>
                    <a:cubicBezTo>
                      <a:pt x="856" y="113"/>
                      <a:pt x="858" y="112"/>
                      <a:pt x="859" y="110"/>
                    </a:cubicBezTo>
                    <a:lnTo>
                      <a:pt x="859" y="126"/>
                    </a:lnTo>
                    <a:close/>
                    <a:moveTo>
                      <a:pt x="892" y="91"/>
                    </a:moveTo>
                    <a:cubicBezTo>
                      <a:pt x="892" y="58"/>
                      <a:pt x="874" y="47"/>
                      <a:pt x="845" y="47"/>
                    </a:cubicBezTo>
                    <a:cubicBezTo>
                      <a:pt x="827" y="47"/>
                      <a:pt x="811" y="50"/>
                      <a:pt x="800" y="55"/>
                    </a:cubicBezTo>
                    <a:cubicBezTo>
                      <a:pt x="800" y="81"/>
                      <a:pt x="800" y="81"/>
                      <a:pt x="800" y="81"/>
                    </a:cubicBezTo>
                    <a:cubicBezTo>
                      <a:pt x="810" y="77"/>
                      <a:pt x="827" y="73"/>
                      <a:pt x="843" y="73"/>
                    </a:cubicBezTo>
                    <a:cubicBezTo>
                      <a:pt x="854" y="73"/>
                      <a:pt x="859" y="77"/>
                      <a:pt x="859" y="83"/>
                    </a:cubicBezTo>
                    <a:cubicBezTo>
                      <a:pt x="859" y="89"/>
                      <a:pt x="856" y="92"/>
                      <a:pt x="847" y="94"/>
                    </a:cubicBezTo>
                    <a:cubicBezTo>
                      <a:pt x="828" y="99"/>
                      <a:pt x="828" y="99"/>
                      <a:pt x="828" y="99"/>
                    </a:cubicBezTo>
                    <a:cubicBezTo>
                      <a:pt x="800" y="106"/>
                      <a:pt x="790" y="119"/>
                      <a:pt x="790" y="137"/>
                    </a:cubicBezTo>
                    <a:cubicBezTo>
                      <a:pt x="790" y="156"/>
                      <a:pt x="804" y="171"/>
                      <a:pt x="826" y="171"/>
                    </a:cubicBezTo>
                    <a:cubicBezTo>
                      <a:pt x="841" y="171"/>
                      <a:pt x="854" y="166"/>
                      <a:pt x="863" y="155"/>
                    </a:cubicBezTo>
                    <a:cubicBezTo>
                      <a:pt x="863" y="159"/>
                      <a:pt x="863" y="164"/>
                      <a:pt x="865" y="169"/>
                    </a:cubicBezTo>
                    <a:cubicBezTo>
                      <a:pt x="892" y="169"/>
                      <a:pt x="892" y="169"/>
                      <a:pt x="892" y="169"/>
                    </a:cubicBezTo>
                    <a:lnTo>
                      <a:pt x="892" y="91"/>
                    </a:lnTo>
                    <a:close/>
                    <a:moveTo>
                      <a:pt x="727" y="47"/>
                    </a:moveTo>
                    <a:cubicBezTo>
                      <a:pt x="695" y="47"/>
                      <a:pt x="681" y="63"/>
                      <a:pt x="681" y="83"/>
                    </a:cubicBezTo>
                    <a:cubicBezTo>
                      <a:pt x="681" y="103"/>
                      <a:pt x="693" y="113"/>
                      <a:pt x="711" y="119"/>
                    </a:cubicBezTo>
                    <a:cubicBezTo>
                      <a:pt x="722" y="123"/>
                      <a:pt x="722" y="123"/>
                      <a:pt x="722" y="123"/>
                    </a:cubicBezTo>
                    <a:cubicBezTo>
                      <a:pt x="733" y="127"/>
                      <a:pt x="737" y="130"/>
                      <a:pt x="737" y="135"/>
                    </a:cubicBezTo>
                    <a:cubicBezTo>
                      <a:pt x="737" y="142"/>
                      <a:pt x="731" y="146"/>
                      <a:pt x="720" y="146"/>
                    </a:cubicBezTo>
                    <a:cubicBezTo>
                      <a:pt x="708" y="146"/>
                      <a:pt x="693" y="142"/>
                      <a:pt x="681" y="135"/>
                    </a:cubicBezTo>
                    <a:cubicBezTo>
                      <a:pt x="681" y="163"/>
                      <a:pt x="681" y="163"/>
                      <a:pt x="681" y="163"/>
                    </a:cubicBezTo>
                    <a:cubicBezTo>
                      <a:pt x="694" y="169"/>
                      <a:pt x="705" y="172"/>
                      <a:pt x="720" y="172"/>
                    </a:cubicBezTo>
                    <a:cubicBezTo>
                      <a:pt x="753" y="172"/>
                      <a:pt x="770" y="158"/>
                      <a:pt x="770" y="133"/>
                    </a:cubicBezTo>
                    <a:cubicBezTo>
                      <a:pt x="770" y="115"/>
                      <a:pt x="761" y="104"/>
                      <a:pt x="741" y="98"/>
                    </a:cubicBezTo>
                    <a:cubicBezTo>
                      <a:pt x="730" y="94"/>
                      <a:pt x="730" y="94"/>
                      <a:pt x="730" y="94"/>
                    </a:cubicBezTo>
                    <a:cubicBezTo>
                      <a:pt x="718" y="91"/>
                      <a:pt x="715" y="88"/>
                      <a:pt x="715" y="82"/>
                    </a:cubicBezTo>
                    <a:cubicBezTo>
                      <a:pt x="715" y="76"/>
                      <a:pt x="720" y="72"/>
                      <a:pt x="729" y="72"/>
                    </a:cubicBezTo>
                    <a:cubicBezTo>
                      <a:pt x="739" y="72"/>
                      <a:pt x="753" y="75"/>
                      <a:pt x="765" y="81"/>
                    </a:cubicBezTo>
                    <a:cubicBezTo>
                      <a:pt x="765" y="54"/>
                      <a:pt x="765" y="54"/>
                      <a:pt x="765" y="54"/>
                    </a:cubicBezTo>
                    <a:cubicBezTo>
                      <a:pt x="755" y="50"/>
                      <a:pt x="742" y="47"/>
                      <a:pt x="727" y="47"/>
                    </a:cubicBezTo>
                    <a:moveTo>
                      <a:pt x="613" y="73"/>
                    </a:moveTo>
                    <a:cubicBezTo>
                      <a:pt x="623" y="73"/>
                      <a:pt x="628" y="77"/>
                      <a:pt x="628" y="85"/>
                    </a:cubicBezTo>
                    <a:cubicBezTo>
                      <a:pt x="628" y="92"/>
                      <a:pt x="623" y="96"/>
                      <a:pt x="612" y="99"/>
                    </a:cubicBezTo>
                    <a:cubicBezTo>
                      <a:pt x="598" y="103"/>
                      <a:pt x="598" y="103"/>
                      <a:pt x="598" y="103"/>
                    </a:cubicBezTo>
                    <a:cubicBezTo>
                      <a:pt x="592" y="104"/>
                      <a:pt x="589" y="106"/>
                      <a:pt x="588" y="107"/>
                    </a:cubicBezTo>
                    <a:cubicBezTo>
                      <a:pt x="588" y="105"/>
                      <a:pt x="588" y="105"/>
                      <a:pt x="588" y="105"/>
                    </a:cubicBezTo>
                    <a:cubicBezTo>
                      <a:pt x="588" y="86"/>
                      <a:pt x="597" y="73"/>
                      <a:pt x="613" y="73"/>
                    </a:cubicBezTo>
                    <a:moveTo>
                      <a:pt x="622" y="119"/>
                    </a:moveTo>
                    <a:cubicBezTo>
                      <a:pt x="648" y="113"/>
                      <a:pt x="661" y="104"/>
                      <a:pt x="661" y="83"/>
                    </a:cubicBezTo>
                    <a:cubicBezTo>
                      <a:pt x="661" y="63"/>
                      <a:pt x="646" y="47"/>
                      <a:pt x="613" y="47"/>
                    </a:cubicBezTo>
                    <a:cubicBezTo>
                      <a:pt x="579" y="47"/>
                      <a:pt x="555" y="72"/>
                      <a:pt x="555" y="109"/>
                    </a:cubicBezTo>
                    <a:cubicBezTo>
                      <a:pt x="555" y="147"/>
                      <a:pt x="574" y="172"/>
                      <a:pt x="610" y="172"/>
                    </a:cubicBezTo>
                    <a:cubicBezTo>
                      <a:pt x="632" y="172"/>
                      <a:pt x="649" y="167"/>
                      <a:pt x="660" y="161"/>
                    </a:cubicBezTo>
                    <a:cubicBezTo>
                      <a:pt x="660" y="135"/>
                      <a:pt x="660" y="135"/>
                      <a:pt x="660" y="135"/>
                    </a:cubicBezTo>
                    <a:cubicBezTo>
                      <a:pt x="645" y="141"/>
                      <a:pt x="625" y="146"/>
                      <a:pt x="610" y="146"/>
                    </a:cubicBezTo>
                    <a:cubicBezTo>
                      <a:pt x="597" y="146"/>
                      <a:pt x="592" y="138"/>
                      <a:pt x="592" y="133"/>
                    </a:cubicBezTo>
                    <a:cubicBezTo>
                      <a:pt x="592" y="128"/>
                      <a:pt x="595" y="125"/>
                      <a:pt x="601" y="124"/>
                    </a:cubicBezTo>
                    <a:lnTo>
                      <a:pt x="622" y="119"/>
                    </a:lnTo>
                    <a:close/>
                    <a:moveTo>
                      <a:pt x="496" y="109"/>
                    </a:moveTo>
                    <a:cubicBezTo>
                      <a:pt x="496" y="132"/>
                      <a:pt x="490" y="145"/>
                      <a:pt x="474" y="145"/>
                    </a:cubicBezTo>
                    <a:cubicBezTo>
                      <a:pt x="457" y="145"/>
                      <a:pt x="452" y="132"/>
                      <a:pt x="452" y="109"/>
                    </a:cubicBezTo>
                    <a:cubicBezTo>
                      <a:pt x="452" y="87"/>
                      <a:pt x="457" y="74"/>
                      <a:pt x="474" y="74"/>
                    </a:cubicBezTo>
                    <a:cubicBezTo>
                      <a:pt x="490" y="74"/>
                      <a:pt x="496" y="87"/>
                      <a:pt x="496" y="109"/>
                    </a:cubicBezTo>
                    <a:moveTo>
                      <a:pt x="529" y="0"/>
                    </a:moveTo>
                    <a:cubicBezTo>
                      <a:pt x="496" y="0"/>
                      <a:pt x="496" y="0"/>
                      <a:pt x="496" y="0"/>
                    </a:cubicBezTo>
                    <a:cubicBezTo>
                      <a:pt x="496" y="62"/>
                      <a:pt x="496" y="62"/>
                      <a:pt x="496" y="62"/>
                    </a:cubicBezTo>
                    <a:cubicBezTo>
                      <a:pt x="491" y="55"/>
                      <a:pt x="480" y="47"/>
                      <a:pt x="465" y="47"/>
                    </a:cubicBezTo>
                    <a:cubicBezTo>
                      <a:pt x="432" y="47"/>
                      <a:pt x="418" y="72"/>
                      <a:pt x="418" y="109"/>
                    </a:cubicBezTo>
                    <a:cubicBezTo>
                      <a:pt x="418" y="147"/>
                      <a:pt x="432" y="172"/>
                      <a:pt x="466" y="172"/>
                    </a:cubicBezTo>
                    <a:cubicBezTo>
                      <a:pt x="481" y="172"/>
                      <a:pt x="493" y="164"/>
                      <a:pt x="499" y="155"/>
                    </a:cubicBezTo>
                    <a:cubicBezTo>
                      <a:pt x="499" y="158"/>
                      <a:pt x="499" y="164"/>
                      <a:pt x="501" y="169"/>
                    </a:cubicBezTo>
                    <a:cubicBezTo>
                      <a:pt x="529" y="169"/>
                      <a:pt x="529" y="169"/>
                      <a:pt x="529" y="169"/>
                    </a:cubicBezTo>
                    <a:lnTo>
                      <a:pt x="529" y="0"/>
                    </a:lnTo>
                    <a:close/>
                    <a:moveTo>
                      <a:pt x="352" y="47"/>
                    </a:moveTo>
                    <a:cubicBezTo>
                      <a:pt x="334" y="47"/>
                      <a:pt x="321" y="56"/>
                      <a:pt x="316" y="66"/>
                    </a:cubicBezTo>
                    <a:cubicBezTo>
                      <a:pt x="316" y="63"/>
                      <a:pt x="315" y="54"/>
                      <a:pt x="313" y="50"/>
                    </a:cubicBezTo>
                    <a:cubicBezTo>
                      <a:pt x="286" y="50"/>
                      <a:pt x="286" y="50"/>
                      <a:pt x="286" y="50"/>
                    </a:cubicBezTo>
                    <a:cubicBezTo>
                      <a:pt x="286" y="169"/>
                      <a:pt x="286" y="169"/>
                      <a:pt x="286" y="169"/>
                    </a:cubicBezTo>
                    <a:cubicBezTo>
                      <a:pt x="319" y="169"/>
                      <a:pt x="319" y="169"/>
                      <a:pt x="319" y="169"/>
                    </a:cubicBezTo>
                    <a:cubicBezTo>
                      <a:pt x="319" y="109"/>
                      <a:pt x="319" y="109"/>
                      <a:pt x="319" y="109"/>
                    </a:cubicBezTo>
                    <a:cubicBezTo>
                      <a:pt x="319" y="83"/>
                      <a:pt x="327" y="74"/>
                      <a:pt x="342" y="74"/>
                    </a:cubicBezTo>
                    <a:cubicBezTo>
                      <a:pt x="350" y="74"/>
                      <a:pt x="355" y="77"/>
                      <a:pt x="357" y="84"/>
                    </a:cubicBezTo>
                    <a:cubicBezTo>
                      <a:pt x="359" y="89"/>
                      <a:pt x="360" y="93"/>
                      <a:pt x="360" y="107"/>
                    </a:cubicBezTo>
                    <a:cubicBezTo>
                      <a:pt x="360" y="169"/>
                      <a:pt x="360" y="169"/>
                      <a:pt x="360" y="169"/>
                    </a:cubicBezTo>
                    <a:cubicBezTo>
                      <a:pt x="393" y="169"/>
                      <a:pt x="393" y="169"/>
                      <a:pt x="393" y="169"/>
                    </a:cubicBezTo>
                    <a:cubicBezTo>
                      <a:pt x="393" y="100"/>
                      <a:pt x="393" y="100"/>
                      <a:pt x="393" y="100"/>
                    </a:cubicBezTo>
                    <a:cubicBezTo>
                      <a:pt x="393" y="86"/>
                      <a:pt x="391" y="76"/>
                      <a:pt x="388" y="68"/>
                    </a:cubicBezTo>
                    <a:cubicBezTo>
                      <a:pt x="382" y="53"/>
                      <a:pt x="370" y="47"/>
                      <a:pt x="352" y="47"/>
                    </a:cubicBezTo>
                    <a:moveTo>
                      <a:pt x="186" y="172"/>
                    </a:moveTo>
                    <a:cubicBezTo>
                      <a:pt x="204" y="172"/>
                      <a:pt x="217" y="163"/>
                      <a:pt x="223" y="153"/>
                    </a:cubicBezTo>
                    <a:cubicBezTo>
                      <a:pt x="223" y="156"/>
                      <a:pt x="223" y="164"/>
                      <a:pt x="225" y="169"/>
                    </a:cubicBezTo>
                    <a:cubicBezTo>
                      <a:pt x="252" y="169"/>
                      <a:pt x="252" y="169"/>
                      <a:pt x="252" y="169"/>
                    </a:cubicBezTo>
                    <a:cubicBezTo>
                      <a:pt x="252" y="50"/>
                      <a:pt x="252" y="50"/>
                      <a:pt x="252" y="50"/>
                    </a:cubicBezTo>
                    <a:cubicBezTo>
                      <a:pt x="219" y="50"/>
                      <a:pt x="219" y="50"/>
                      <a:pt x="219" y="50"/>
                    </a:cubicBezTo>
                    <a:cubicBezTo>
                      <a:pt x="219" y="110"/>
                      <a:pt x="219" y="110"/>
                      <a:pt x="219" y="110"/>
                    </a:cubicBezTo>
                    <a:cubicBezTo>
                      <a:pt x="219" y="136"/>
                      <a:pt x="211" y="145"/>
                      <a:pt x="196" y="145"/>
                    </a:cubicBezTo>
                    <a:cubicBezTo>
                      <a:pt x="189" y="145"/>
                      <a:pt x="184" y="141"/>
                      <a:pt x="182" y="135"/>
                    </a:cubicBezTo>
                    <a:cubicBezTo>
                      <a:pt x="180" y="130"/>
                      <a:pt x="179" y="125"/>
                      <a:pt x="179" y="112"/>
                    </a:cubicBezTo>
                    <a:cubicBezTo>
                      <a:pt x="179" y="50"/>
                      <a:pt x="179" y="50"/>
                      <a:pt x="179" y="50"/>
                    </a:cubicBezTo>
                    <a:cubicBezTo>
                      <a:pt x="146" y="50"/>
                      <a:pt x="146" y="50"/>
                      <a:pt x="146" y="50"/>
                    </a:cubicBezTo>
                    <a:cubicBezTo>
                      <a:pt x="146" y="119"/>
                      <a:pt x="146" y="119"/>
                      <a:pt x="146" y="119"/>
                    </a:cubicBezTo>
                    <a:cubicBezTo>
                      <a:pt x="146" y="131"/>
                      <a:pt x="147" y="142"/>
                      <a:pt x="150" y="151"/>
                    </a:cubicBezTo>
                    <a:cubicBezTo>
                      <a:pt x="156" y="165"/>
                      <a:pt x="168" y="172"/>
                      <a:pt x="186" y="172"/>
                    </a:cubicBezTo>
                    <a:moveTo>
                      <a:pt x="50" y="32"/>
                    </a:moveTo>
                    <a:cubicBezTo>
                      <a:pt x="72" y="32"/>
                      <a:pt x="78" y="39"/>
                      <a:pt x="78" y="51"/>
                    </a:cubicBezTo>
                    <a:cubicBezTo>
                      <a:pt x="78" y="64"/>
                      <a:pt x="70" y="72"/>
                      <a:pt x="48" y="72"/>
                    </a:cubicBezTo>
                    <a:cubicBezTo>
                      <a:pt x="34" y="72"/>
                      <a:pt x="34" y="72"/>
                      <a:pt x="34" y="72"/>
                    </a:cubicBezTo>
                    <a:cubicBezTo>
                      <a:pt x="34" y="33"/>
                      <a:pt x="34" y="33"/>
                      <a:pt x="34" y="33"/>
                    </a:cubicBezTo>
                    <a:cubicBezTo>
                      <a:pt x="39" y="32"/>
                      <a:pt x="44" y="32"/>
                      <a:pt x="50" y="32"/>
                    </a:cubicBezTo>
                    <a:moveTo>
                      <a:pt x="55" y="98"/>
                    </a:moveTo>
                    <a:cubicBezTo>
                      <a:pt x="78" y="98"/>
                      <a:pt x="86" y="108"/>
                      <a:pt x="86" y="120"/>
                    </a:cubicBezTo>
                    <a:cubicBezTo>
                      <a:pt x="86" y="133"/>
                      <a:pt x="79" y="143"/>
                      <a:pt x="57" y="143"/>
                    </a:cubicBezTo>
                    <a:cubicBezTo>
                      <a:pt x="47" y="143"/>
                      <a:pt x="39" y="143"/>
                      <a:pt x="34" y="142"/>
                    </a:cubicBezTo>
                    <a:cubicBezTo>
                      <a:pt x="34" y="98"/>
                      <a:pt x="34" y="98"/>
                      <a:pt x="34" y="98"/>
                    </a:cubicBezTo>
                    <a:lnTo>
                      <a:pt x="55" y="98"/>
                    </a:lnTo>
                    <a:close/>
                    <a:moveTo>
                      <a:pt x="49" y="171"/>
                    </a:moveTo>
                    <a:cubicBezTo>
                      <a:pt x="105" y="171"/>
                      <a:pt x="121" y="152"/>
                      <a:pt x="121" y="122"/>
                    </a:cubicBezTo>
                    <a:cubicBezTo>
                      <a:pt x="121" y="100"/>
                      <a:pt x="106" y="85"/>
                      <a:pt x="89" y="81"/>
                    </a:cubicBezTo>
                    <a:cubicBezTo>
                      <a:pt x="103" y="77"/>
                      <a:pt x="113" y="64"/>
                      <a:pt x="113" y="49"/>
                    </a:cubicBezTo>
                    <a:cubicBezTo>
                      <a:pt x="113" y="18"/>
                      <a:pt x="94" y="4"/>
                      <a:pt x="50" y="4"/>
                    </a:cubicBezTo>
                    <a:cubicBezTo>
                      <a:pt x="36" y="4"/>
                      <a:pt x="6" y="6"/>
                      <a:pt x="0" y="7"/>
                    </a:cubicBezTo>
                    <a:cubicBezTo>
                      <a:pt x="0" y="168"/>
                      <a:pt x="0" y="168"/>
                      <a:pt x="0" y="168"/>
                    </a:cubicBezTo>
                    <a:cubicBezTo>
                      <a:pt x="12" y="170"/>
                      <a:pt x="25" y="171"/>
                      <a:pt x="49" y="171"/>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sz="11618"/>
              </a:p>
            </p:txBody>
          </p:sp>
          <p:sp>
            <p:nvSpPr>
              <p:cNvPr id="22" name="Freeform 8"/>
              <p:cNvSpPr>
                <a:spLocks noEditPoints="1"/>
              </p:cNvSpPr>
              <p:nvPr/>
            </p:nvSpPr>
            <p:spPr bwMode="auto">
              <a:xfrm>
                <a:off x="15427328" y="27792366"/>
                <a:ext cx="2582864" cy="546101"/>
              </a:xfrm>
              <a:custGeom>
                <a:avLst/>
                <a:gdLst/>
                <a:ahLst/>
                <a:cxnLst>
                  <a:cxn ang="0">
                    <a:pos x="790" y="172"/>
                  </a:cxn>
                  <a:cxn ang="0">
                    <a:pos x="815" y="142"/>
                  </a:cxn>
                  <a:cxn ang="0">
                    <a:pos x="784" y="128"/>
                  </a:cxn>
                  <a:cxn ang="0">
                    <a:pos x="811" y="75"/>
                  </a:cxn>
                  <a:cxn ang="0">
                    <a:pos x="784" y="50"/>
                  </a:cxn>
                  <a:cxn ang="0">
                    <a:pos x="751" y="23"/>
                  </a:cxn>
                  <a:cxn ang="0">
                    <a:pos x="736" y="50"/>
                  </a:cxn>
                  <a:cxn ang="0">
                    <a:pos x="751" y="75"/>
                  </a:cxn>
                  <a:cxn ang="0">
                    <a:pos x="676" y="131"/>
                  </a:cxn>
                  <a:cxn ang="0">
                    <a:pos x="725" y="168"/>
                  </a:cxn>
                  <a:cxn ang="0">
                    <a:pos x="719" y="143"/>
                  </a:cxn>
                  <a:cxn ang="0">
                    <a:pos x="709" y="0"/>
                  </a:cxn>
                  <a:cxn ang="0">
                    <a:pos x="676" y="131"/>
                  </a:cxn>
                  <a:cxn ang="0">
                    <a:pos x="617" y="85"/>
                  </a:cxn>
                  <a:cxn ang="0">
                    <a:pos x="586" y="103"/>
                  </a:cxn>
                  <a:cxn ang="0">
                    <a:pos x="577" y="105"/>
                  </a:cxn>
                  <a:cxn ang="0">
                    <a:pos x="611" y="119"/>
                  </a:cxn>
                  <a:cxn ang="0">
                    <a:pos x="602" y="47"/>
                  </a:cxn>
                  <a:cxn ang="0">
                    <a:pos x="599" y="172"/>
                  </a:cxn>
                  <a:cxn ang="0">
                    <a:pos x="649" y="135"/>
                  </a:cxn>
                  <a:cxn ang="0">
                    <a:pos x="581" y="133"/>
                  </a:cxn>
                  <a:cxn ang="0">
                    <a:pos x="611" y="119"/>
                  </a:cxn>
                  <a:cxn ang="0">
                    <a:pos x="532" y="50"/>
                  </a:cxn>
                  <a:cxn ang="0">
                    <a:pos x="479" y="134"/>
                  </a:cxn>
                  <a:cxn ang="0">
                    <a:pos x="428" y="50"/>
                  </a:cxn>
                  <a:cxn ang="0">
                    <a:pos x="386" y="50"/>
                  </a:cxn>
                  <a:cxn ang="0">
                    <a:pos x="390" y="169"/>
                  </a:cxn>
                  <a:cxn ang="0">
                    <a:pos x="442" y="97"/>
                  </a:cxn>
                  <a:cxn ang="0">
                    <a:pos x="494" y="169"/>
                  </a:cxn>
                  <a:cxn ang="0">
                    <a:pos x="189" y="66"/>
                  </a:cxn>
                  <a:cxn ang="0">
                    <a:pos x="159" y="50"/>
                  </a:cxn>
                  <a:cxn ang="0">
                    <a:pos x="192" y="169"/>
                  </a:cxn>
                  <a:cxn ang="0">
                    <a:pos x="214" y="74"/>
                  </a:cxn>
                  <a:cxn ang="0">
                    <a:pos x="230" y="107"/>
                  </a:cxn>
                  <a:cxn ang="0">
                    <a:pos x="263" y="169"/>
                  </a:cxn>
                  <a:cxn ang="0">
                    <a:pos x="285" y="74"/>
                  </a:cxn>
                  <a:cxn ang="0">
                    <a:pos x="300" y="107"/>
                  </a:cxn>
                  <a:cxn ang="0">
                    <a:pos x="333" y="169"/>
                  </a:cxn>
                  <a:cxn ang="0">
                    <a:pos x="329" y="68"/>
                  </a:cxn>
                  <a:cxn ang="0">
                    <a:pos x="258" y="68"/>
                  </a:cxn>
                  <a:cxn ang="0">
                    <a:pos x="34" y="6"/>
                  </a:cxn>
                  <a:cxn ang="0">
                    <a:pos x="0" y="111"/>
                  </a:cxn>
                  <a:cxn ang="0">
                    <a:pos x="125" y="111"/>
                  </a:cxn>
                  <a:cxn ang="0">
                    <a:pos x="90" y="6"/>
                  </a:cxn>
                  <a:cxn ang="0">
                    <a:pos x="62" y="144"/>
                  </a:cxn>
                  <a:cxn ang="0">
                    <a:pos x="34" y="6"/>
                  </a:cxn>
                </a:cxnLst>
                <a:rect l="0" t="0" r="r" b="b"/>
                <a:pathLst>
                  <a:path w="815" h="172">
                    <a:moveTo>
                      <a:pt x="751" y="130"/>
                    </a:moveTo>
                    <a:cubicBezTo>
                      <a:pt x="751" y="157"/>
                      <a:pt x="762" y="172"/>
                      <a:pt x="790" y="172"/>
                    </a:cubicBezTo>
                    <a:cubicBezTo>
                      <a:pt x="802" y="172"/>
                      <a:pt x="812" y="169"/>
                      <a:pt x="815" y="168"/>
                    </a:cubicBezTo>
                    <a:cubicBezTo>
                      <a:pt x="815" y="142"/>
                      <a:pt x="815" y="142"/>
                      <a:pt x="815" y="142"/>
                    </a:cubicBezTo>
                    <a:cubicBezTo>
                      <a:pt x="810" y="144"/>
                      <a:pt x="804" y="145"/>
                      <a:pt x="798" y="145"/>
                    </a:cubicBezTo>
                    <a:cubicBezTo>
                      <a:pt x="788" y="145"/>
                      <a:pt x="784" y="142"/>
                      <a:pt x="784" y="128"/>
                    </a:cubicBezTo>
                    <a:cubicBezTo>
                      <a:pt x="784" y="75"/>
                      <a:pt x="784" y="75"/>
                      <a:pt x="784" y="75"/>
                    </a:cubicBezTo>
                    <a:cubicBezTo>
                      <a:pt x="811" y="75"/>
                      <a:pt x="811" y="75"/>
                      <a:pt x="811" y="75"/>
                    </a:cubicBezTo>
                    <a:cubicBezTo>
                      <a:pt x="811" y="50"/>
                      <a:pt x="811" y="50"/>
                      <a:pt x="811" y="50"/>
                    </a:cubicBezTo>
                    <a:cubicBezTo>
                      <a:pt x="784" y="50"/>
                      <a:pt x="784" y="50"/>
                      <a:pt x="784" y="50"/>
                    </a:cubicBezTo>
                    <a:cubicBezTo>
                      <a:pt x="784" y="15"/>
                      <a:pt x="784" y="15"/>
                      <a:pt x="784" y="15"/>
                    </a:cubicBezTo>
                    <a:cubicBezTo>
                      <a:pt x="766" y="17"/>
                      <a:pt x="754" y="22"/>
                      <a:pt x="751" y="23"/>
                    </a:cubicBezTo>
                    <a:cubicBezTo>
                      <a:pt x="751" y="50"/>
                      <a:pt x="751" y="50"/>
                      <a:pt x="751" y="50"/>
                    </a:cubicBezTo>
                    <a:cubicBezTo>
                      <a:pt x="736" y="50"/>
                      <a:pt x="736" y="50"/>
                      <a:pt x="736" y="50"/>
                    </a:cubicBezTo>
                    <a:cubicBezTo>
                      <a:pt x="736" y="75"/>
                      <a:pt x="736" y="75"/>
                      <a:pt x="736" y="75"/>
                    </a:cubicBezTo>
                    <a:cubicBezTo>
                      <a:pt x="751" y="75"/>
                      <a:pt x="751" y="75"/>
                      <a:pt x="751" y="75"/>
                    </a:cubicBezTo>
                    <a:lnTo>
                      <a:pt x="751" y="130"/>
                    </a:lnTo>
                    <a:close/>
                    <a:moveTo>
                      <a:pt x="676" y="131"/>
                    </a:moveTo>
                    <a:cubicBezTo>
                      <a:pt x="676" y="159"/>
                      <a:pt x="686" y="170"/>
                      <a:pt x="708" y="170"/>
                    </a:cubicBezTo>
                    <a:cubicBezTo>
                      <a:pt x="715" y="170"/>
                      <a:pt x="722" y="169"/>
                      <a:pt x="725" y="168"/>
                    </a:cubicBezTo>
                    <a:cubicBezTo>
                      <a:pt x="725" y="143"/>
                      <a:pt x="725" y="143"/>
                      <a:pt x="725" y="143"/>
                    </a:cubicBezTo>
                    <a:cubicBezTo>
                      <a:pt x="719" y="143"/>
                      <a:pt x="719" y="143"/>
                      <a:pt x="719" y="143"/>
                    </a:cubicBezTo>
                    <a:cubicBezTo>
                      <a:pt x="712" y="143"/>
                      <a:pt x="709" y="140"/>
                      <a:pt x="709" y="129"/>
                    </a:cubicBezTo>
                    <a:cubicBezTo>
                      <a:pt x="709" y="0"/>
                      <a:pt x="709" y="0"/>
                      <a:pt x="709" y="0"/>
                    </a:cubicBezTo>
                    <a:cubicBezTo>
                      <a:pt x="676" y="0"/>
                      <a:pt x="676" y="0"/>
                      <a:pt x="676" y="0"/>
                    </a:cubicBezTo>
                    <a:lnTo>
                      <a:pt x="676" y="131"/>
                    </a:lnTo>
                    <a:close/>
                    <a:moveTo>
                      <a:pt x="602" y="73"/>
                    </a:moveTo>
                    <a:cubicBezTo>
                      <a:pt x="611" y="73"/>
                      <a:pt x="617" y="78"/>
                      <a:pt x="617" y="85"/>
                    </a:cubicBezTo>
                    <a:cubicBezTo>
                      <a:pt x="617" y="92"/>
                      <a:pt x="612" y="97"/>
                      <a:pt x="601" y="99"/>
                    </a:cubicBezTo>
                    <a:cubicBezTo>
                      <a:pt x="586" y="103"/>
                      <a:pt x="586" y="103"/>
                      <a:pt x="586" y="103"/>
                    </a:cubicBezTo>
                    <a:cubicBezTo>
                      <a:pt x="581" y="105"/>
                      <a:pt x="578" y="106"/>
                      <a:pt x="577" y="108"/>
                    </a:cubicBezTo>
                    <a:cubicBezTo>
                      <a:pt x="577" y="105"/>
                      <a:pt x="577" y="105"/>
                      <a:pt x="577" y="105"/>
                    </a:cubicBezTo>
                    <a:cubicBezTo>
                      <a:pt x="577" y="86"/>
                      <a:pt x="586" y="73"/>
                      <a:pt x="602" y="73"/>
                    </a:cubicBezTo>
                    <a:moveTo>
                      <a:pt x="611" y="119"/>
                    </a:moveTo>
                    <a:cubicBezTo>
                      <a:pt x="637" y="113"/>
                      <a:pt x="650" y="105"/>
                      <a:pt x="650" y="83"/>
                    </a:cubicBezTo>
                    <a:cubicBezTo>
                      <a:pt x="650" y="63"/>
                      <a:pt x="635" y="47"/>
                      <a:pt x="602" y="47"/>
                    </a:cubicBezTo>
                    <a:cubicBezTo>
                      <a:pt x="567" y="47"/>
                      <a:pt x="544" y="72"/>
                      <a:pt x="544" y="109"/>
                    </a:cubicBezTo>
                    <a:cubicBezTo>
                      <a:pt x="544" y="147"/>
                      <a:pt x="562" y="172"/>
                      <a:pt x="599" y="172"/>
                    </a:cubicBezTo>
                    <a:cubicBezTo>
                      <a:pt x="620" y="172"/>
                      <a:pt x="638" y="168"/>
                      <a:pt x="649" y="161"/>
                    </a:cubicBezTo>
                    <a:cubicBezTo>
                      <a:pt x="649" y="135"/>
                      <a:pt x="649" y="135"/>
                      <a:pt x="649" y="135"/>
                    </a:cubicBezTo>
                    <a:cubicBezTo>
                      <a:pt x="634" y="141"/>
                      <a:pt x="613" y="146"/>
                      <a:pt x="599" y="146"/>
                    </a:cubicBezTo>
                    <a:cubicBezTo>
                      <a:pt x="586" y="146"/>
                      <a:pt x="581" y="138"/>
                      <a:pt x="581" y="133"/>
                    </a:cubicBezTo>
                    <a:cubicBezTo>
                      <a:pt x="581" y="128"/>
                      <a:pt x="584" y="125"/>
                      <a:pt x="590" y="124"/>
                    </a:cubicBezTo>
                    <a:lnTo>
                      <a:pt x="611" y="119"/>
                    </a:lnTo>
                    <a:close/>
                    <a:moveTo>
                      <a:pt x="494" y="169"/>
                    </a:moveTo>
                    <a:cubicBezTo>
                      <a:pt x="508" y="141"/>
                      <a:pt x="523" y="92"/>
                      <a:pt x="532" y="50"/>
                    </a:cubicBezTo>
                    <a:cubicBezTo>
                      <a:pt x="498" y="50"/>
                      <a:pt x="498" y="50"/>
                      <a:pt x="498" y="50"/>
                    </a:cubicBezTo>
                    <a:cubicBezTo>
                      <a:pt x="492" y="83"/>
                      <a:pt x="485" y="116"/>
                      <a:pt x="479" y="134"/>
                    </a:cubicBezTo>
                    <a:cubicBezTo>
                      <a:pt x="472" y="116"/>
                      <a:pt x="463" y="83"/>
                      <a:pt x="456" y="50"/>
                    </a:cubicBezTo>
                    <a:cubicBezTo>
                      <a:pt x="428" y="50"/>
                      <a:pt x="428" y="50"/>
                      <a:pt x="428" y="50"/>
                    </a:cubicBezTo>
                    <a:cubicBezTo>
                      <a:pt x="421" y="83"/>
                      <a:pt x="412" y="116"/>
                      <a:pt x="405" y="134"/>
                    </a:cubicBezTo>
                    <a:cubicBezTo>
                      <a:pt x="399" y="116"/>
                      <a:pt x="392" y="83"/>
                      <a:pt x="386" y="50"/>
                    </a:cubicBezTo>
                    <a:cubicBezTo>
                      <a:pt x="352" y="50"/>
                      <a:pt x="352" y="50"/>
                      <a:pt x="352" y="50"/>
                    </a:cubicBezTo>
                    <a:cubicBezTo>
                      <a:pt x="361" y="92"/>
                      <a:pt x="376" y="141"/>
                      <a:pt x="390" y="169"/>
                    </a:cubicBezTo>
                    <a:cubicBezTo>
                      <a:pt x="420" y="169"/>
                      <a:pt x="420" y="169"/>
                      <a:pt x="420" y="169"/>
                    </a:cubicBezTo>
                    <a:cubicBezTo>
                      <a:pt x="429" y="146"/>
                      <a:pt x="439" y="112"/>
                      <a:pt x="442" y="97"/>
                    </a:cubicBezTo>
                    <a:cubicBezTo>
                      <a:pt x="445" y="112"/>
                      <a:pt x="455" y="146"/>
                      <a:pt x="465" y="169"/>
                    </a:cubicBezTo>
                    <a:lnTo>
                      <a:pt x="494" y="169"/>
                    </a:lnTo>
                    <a:close/>
                    <a:moveTo>
                      <a:pt x="224" y="47"/>
                    </a:moveTo>
                    <a:cubicBezTo>
                      <a:pt x="207" y="47"/>
                      <a:pt x="194" y="56"/>
                      <a:pt x="189" y="66"/>
                    </a:cubicBezTo>
                    <a:cubicBezTo>
                      <a:pt x="189" y="63"/>
                      <a:pt x="188" y="55"/>
                      <a:pt x="187" y="50"/>
                    </a:cubicBezTo>
                    <a:cubicBezTo>
                      <a:pt x="159" y="50"/>
                      <a:pt x="159" y="50"/>
                      <a:pt x="159" y="50"/>
                    </a:cubicBezTo>
                    <a:cubicBezTo>
                      <a:pt x="159" y="169"/>
                      <a:pt x="159" y="169"/>
                      <a:pt x="159" y="169"/>
                    </a:cubicBezTo>
                    <a:cubicBezTo>
                      <a:pt x="192" y="169"/>
                      <a:pt x="192" y="169"/>
                      <a:pt x="192" y="169"/>
                    </a:cubicBezTo>
                    <a:cubicBezTo>
                      <a:pt x="192" y="109"/>
                      <a:pt x="192" y="109"/>
                      <a:pt x="192" y="109"/>
                    </a:cubicBezTo>
                    <a:cubicBezTo>
                      <a:pt x="192" y="83"/>
                      <a:pt x="200" y="74"/>
                      <a:pt x="214" y="74"/>
                    </a:cubicBezTo>
                    <a:cubicBezTo>
                      <a:pt x="221" y="74"/>
                      <a:pt x="226" y="78"/>
                      <a:pt x="228" y="84"/>
                    </a:cubicBezTo>
                    <a:cubicBezTo>
                      <a:pt x="230" y="90"/>
                      <a:pt x="230" y="95"/>
                      <a:pt x="230" y="107"/>
                    </a:cubicBezTo>
                    <a:cubicBezTo>
                      <a:pt x="230" y="169"/>
                      <a:pt x="230" y="169"/>
                      <a:pt x="230" y="169"/>
                    </a:cubicBezTo>
                    <a:cubicBezTo>
                      <a:pt x="263" y="169"/>
                      <a:pt x="263" y="169"/>
                      <a:pt x="263" y="169"/>
                    </a:cubicBezTo>
                    <a:cubicBezTo>
                      <a:pt x="263" y="109"/>
                      <a:pt x="263" y="109"/>
                      <a:pt x="263" y="109"/>
                    </a:cubicBezTo>
                    <a:cubicBezTo>
                      <a:pt x="263" y="84"/>
                      <a:pt x="270" y="74"/>
                      <a:pt x="285" y="74"/>
                    </a:cubicBezTo>
                    <a:cubicBezTo>
                      <a:pt x="292" y="74"/>
                      <a:pt x="296" y="78"/>
                      <a:pt x="298" y="84"/>
                    </a:cubicBezTo>
                    <a:cubicBezTo>
                      <a:pt x="300" y="90"/>
                      <a:pt x="300" y="95"/>
                      <a:pt x="300" y="107"/>
                    </a:cubicBezTo>
                    <a:cubicBezTo>
                      <a:pt x="300" y="169"/>
                      <a:pt x="300" y="169"/>
                      <a:pt x="300" y="169"/>
                    </a:cubicBezTo>
                    <a:cubicBezTo>
                      <a:pt x="333" y="169"/>
                      <a:pt x="333" y="169"/>
                      <a:pt x="333" y="169"/>
                    </a:cubicBezTo>
                    <a:cubicBezTo>
                      <a:pt x="333" y="100"/>
                      <a:pt x="333" y="100"/>
                      <a:pt x="333" y="100"/>
                    </a:cubicBezTo>
                    <a:cubicBezTo>
                      <a:pt x="333" y="86"/>
                      <a:pt x="332" y="76"/>
                      <a:pt x="329" y="68"/>
                    </a:cubicBezTo>
                    <a:cubicBezTo>
                      <a:pt x="323" y="54"/>
                      <a:pt x="310" y="47"/>
                      <a:pt x="294" y="47"/>
                    </a:cubicBezTo>
                    <a:cubicBezTo>
                      <a:pt x="277" y="47"/>
                      <a:pt x="264" y="57"/>
                      <a:pt x="258" y="68"/>
                    </a:cubicBezTo>
                    <a:cubicBezTo>
                      <a:pt x="253" y="54"/>
                      <a:pt x="240" y="47"/>
                      <a:pt x="224" y="47"/>
                    </a:cubicBezTo>
                    <a:moveTo>
                      <a:pt x="34" y="6"/>
                    </a:moveTo>
                    <a:cubicBezTo>
                      <a:pt x="0" y="6"/>
                      <a:pt x="0" y="6"/>
                      <a:pt x="0" y="6"/>
                    </a:cubicBezTo>
                    <a:cubicBezTo>
                      <a:pt x="0" y="111"/>
                      <a:pt x="0" y="111"/>
                      <a:pt x="0" y="111"/>
                    </a:cubicBezTo>
                    <a:cubicBezTo>
                      <a:pt x="0" y="150"/>
                      <a:pt x="24" y="172"/>
                      <a:pt x="62" y="172"/>
                    </a:cubicBezTo>
                    <a:cubicBezTo>
                      <a:pt x="100" y="172"/>
                      <a:pt x="125" y="150"/>
                      <a:pt x="125" y="111"/>
                    </a:cubicBezTo>
                    <a:cubicBezTo>
                      <a:pt x="125" y="6"/>
                      <a:pt x="125" y="6"/>
                      <a:pt x="125" y="6"/>
                    </a:cubicBezTo>
                    <a:cubicBezTo>
                      <a:pt x="90" y="6"/>
                      <a:pt x="90" y="6"/>
                      <a:pt x="90" y="6"/>
                    </a:cubicBezTo>
                    <a:cubicBezTo>
                      <a:pt x="90" y="109"/>
                      <a:pt x="90" y="109"/>
                      <a:pt x="90" y="109"/>
                    </a:cubicBezTo>
                    <a:cubicBezTo>
                      <a:pt x="90" y="131"/>
                      <a:pt x="80" y="144"/>
                      <a:pt x="62" y="144"/>
                    </a:cubicBezTo>
                    <a:cubicBezTo>
                      <a:pt x="44" y="144"/>
                      <a:pt x="34" y="131"/>
                      <a:pt x="34" y="109"/>
                    </a:cubicBezTo>
                    <a:lnTo>
                      <a:pt x="3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sz="11618"/>
              </a:p>
            </p:txBody>
          </p:sp>
          <p:sp>
            <p:nvSpPr>
              <p:cNvPr id="23" name="Freeform 9"/>
              <p:cNvSpPr>
                <a:spLocks noEditPoints="1"/>
              </p:cNvSpPr>
              <p:nvPr/>
            </p:nvSpPr>
            <p:spPr bwMode="auto">
              <a:xfrm>
                <a:off x="18276888" y="27709814"/>
                <a:ext cx="720725" cy="695325"/>
              </a:xfrm>
              <a:custGeom>
                <a:avLst/>
                <a:gdLst/>
                <a:ahLst/>
                <a:cxnLst>
                  <a:cxn ang="0">
                    <a:pos x="63" y="87"/>
                  </a:cxn>
                  <a:cxn ang="0">
                    <a:pos x="4" y="81"/>
                  </a:cxn>
                  <a:cxn ang="0">
                    <a:pos x="0" y="112"/>
                  </a:cxn>
                  <a:cxn ang="0">
                    <a:pos x="81" y="219"/>
                  </a:cxn>
                  <a:cxn ang="0">
                    <a:pos x="81" y="219"/>
                  </a:cxn>
                  <a:cxn ang="0">
                    <a:pos x="105" y="141"/>
                  </a:cxn>
                  <a:cxn ang="0">
                    <a:pos x="99" y="103"/>
                  </a:cxn>
                  <a:cxn ang="0">
                    <a:pos x="63" y="87"/>
                  </a:cxn>
                  <a:cxn ang="0">
                    <a:pos x="190" y="72"/>
                  </a:cxn>
                  <a:cxn ang="0">
                    <a:pos x="220" y="73"/>
                  </a:cxn>
                  <a:cxn ang="0">
                    <a:pos x="113" y="0"/>
                  </a:cxn>
                  <a:cxn ang="0">
                    <a:pos x="7" y="73"/>
                  </a:cxn>
                  <a:cxn ang="0">
                    <a:pos x="37" y="72"/>
                  </a:cxn>
                  <a:cxn ang="0">
                    <a:pos x="95" y="64"/>
                  </a:cxn>
                  <a:cxn ang="0">
                    <a:pos x="109" y="60"/>
                  </a:cxn>
                  <a:cxn ang="0">
                    <a:pos x="96" y="42"/>
                  </a:cxn>
                  <a:cxn ang="0">
                    <a:pos x="114" y="24"/>
                  </a:cxn>
                  <a:cxn ang="0">
                    <a:pos x="132" y="42"/>
                  </a:cxn>
                  <a:cxn ang="0">
                    <a:pos x="117" y="60"/>
                  </a:cxn>
                  <a:cxn ang="0">
                    <a:pos x="131" y="64"/>
                  </a:cxn>
                  <a:cxn ang="0">
                    <a:pos x="190" y="72"/>
                  </a:cxn>
                  <a:cxn ang="0">
                    <a:pos x="227" y="112"/>
                  </a:cxn>
                  <a:cxn ang="0">
                    <a:pos x="223" y="82"/>
                  </a:cxn>
                  <a:cxn ang="0">
                    <a:pos x="222" y="82"/>
                  </a:cxn>
                  <a:cxn ang="0">
                    <a:pos x="163" y="87"/>
                  </a:cxn>
                  <a:cxn ang="0">
                    <a:pos x="127" y="103"/>
                  </a:cxn>
                  <a:cxn ang="0">
                    <a:pos x="121" y="141"/>
                  </a:cxn>
                  <a:cxn ang="0">
                    <a:pos x="145" y="219"/>
                  </a:cxn>
                  <a:cxn ang="0">
                    <a:pos x="145" y="219"/>
                  </a:cxn>
                  <a:cxn ang="0">
                    <a:pos x="227" y="112"/>
                  </a:cxn>
                </a:cxnLst>
                <a:rect l="0" t="0" r="r" b="b"/>
                <a:pathLst>
                  <a:path w="227" h="219">
                    <a:moveTo>
                      <a:pt x="63" y="87"/>
                    </a:moveTo>
                    <a:cubicBezTo>
                      <a:pt x="42" y="85"/>
                      <a:pt x="26" y="83"/>
                      <a:pt x="4" y="81"/>
                    </a:cubicBezTo>
                    <a:cubicBezTo>
                      <a:pt x="1" y="91"/>
                      <a:pt x="0" y="101"/>
                      <a:pt x="0" y="112"/>
                    </a:cubicBezTo>
                    <a:cubicBezTo>
                      <a:pt x="0" y="162"/>
                      <a:pt x="34" y="205"/>
                      <a:pt x="81" y="219"/>
                    </a:cubicBezTo>
                    <a:cubicBezTo>
                      <a:pt x="81" y="219"/>
                      <a:pt x="81" y="219"/>
                      <a:pt x="81" y="219"/>
                    </a:cubicBezTo>
                    <a:cubicBezTo>
                      <a:pt x="98" y="193"/>
                      <a:pt x="101" y="171"/>
                      <a:pt x="105" y="141"/>
                    </a:cubicBezTo>
                    <a:cubicBezTo>
                      <a:pt x="106" y="129"/>
                      <a:pt x="106" y="114"/>
                      <a:pt x="99" y="103"/>
                    </a:cubicBezTo>
                    <a:cubicBezTo>
                      <a:pt x="92" y="92"/>
                      <a:pt x="76" y="87"/>
                      <a:pt x="63" y="87"/>
                    </a:cubicBezTo>
                    <a:moveTo>
                      <a:pt x="190" y="72"/>
                    </a:moveTo>
                    <a:cubicBezTo>
                      <a:pt x="199" y="73"/>
                      <a:pt x="220" y="73"/>
                      <a:pt x="220" y="73"/>
                    </a:cubicBezTo>
                    <a:cubicBezTo>
                      <a:pt x="204" y="30"/>
                      <a:pt x="163" y="0"/>
                      <a:pt x="113" y="0"/>
                    </a:cubicBezTo>
                    <a:cubicBezTo>
                      <a:pt x="64" y="0"/>
                      <a:pt x="23" y="30"/>
                      <a:pt x="7" y="73"/>
                    </a:cubicBezTo>
                    <a:cubicBezTo>
                      <a:pt x="15" y="75"/>
                      <a:pt x="27" y="72"/>
                      <a:pt x="37" y="72"/>
                    </a:cubicBezTo>
                    <a:cubicBezTo>
                      <a:pt x="54" y="69"/>
                      <a:pt x="77" y="67"/>
                      <a:pt x="95" y="64"/>
                    </a:cubicBezTo>
                    <a:cubicBezTo>
                      <a:pt x="100" y="64"/>
                      <a:pt x="105" y="63"/>
                      <a:pt x="109" y="60"/>
                    </a:cubicBezTo>
                    <a:cubicBezTo>
                      <a:pt x="102" y="58"/>
                      <a:pt x="96" y="51"/>
                      <a:pt x="96" y="42"/>
                    </a:cubicBezTo>
                    <a:cubicBezTo>
                      <a:pt x="96" y="32"/>
                      <a:pt x="104" y="24"/>
                      <a:pt x="114" y="24"/>
                    </a:cubicBezTo>
                    <a:cubicBezTo>
                      <a:pt x="124" y="24"/>
                      <a:pt x="132" y="32"/>
                      <a:pt x="132" y="42"/>
                    </a:cubicBezTo>
                    <a:cubicBezTo>
                      <a:pt x="132" y="51"/>
                      <a:pt x="125" y="58"/>
                      <a:pt x="117" y="60"/>
                    </a:cubicBezTo>
                    <a:cubicBezTo>
                      <a:pt x="121" y="63"/>
                      <a:pt x="126" y="64"/>
                      <a:pt x="131" y="64"/>
                    </a:cubicBezTo>
                    <a:cubicBezTo>
                      <a:pt x="150" y="67"/>
                      <a:pt x="172" y="69"/>
                      <a:pt x="190" y="72"/>
                    </a:cubicBezTo>
                    <a:moveTo>
                      <a:pt x="227" y="112"/>
                    </a:moveTo>
                    <a:cubicBezTo>
                      <a:pt x="227" y="101"/>
                      <a:pt x="226" y="91"/>
                      <a:pt x="223" y="82"/>
                    </a:cubicBezTo>
                    <a:cubicBezTo>
                      <a:pt x="222" y="82"/>
                      <a:pt x="222" y="82"/>
                      <a:pt x="222" y="82"/>
                    </a:cubicBezTo>
                    <a:cubicBezTo>
                      <a:pt x="200" y="83"/>
                      <a:pt x="184" y="85"/>
                      <a:pt x="163" y="87"/>
                    </a:cubicBezTo>
                    <a:cubicBezTo>
                      <a:pt x="150" y="87"/>
                      <a:pt x="134" y="92"/>
                      <a:pt x="127" y="103"/>
                    </a:cubicBezTo>
                    <a:cubicBezTo>
                      <a:pt x="120" y="114"/>
                      <a:pt x="120" y="129"/>
                      <a:pt x="121" y="141"/>
                    </a:cubicBezTo>
                    <a:cubicBezTo>
                      <a:pt x="125" y="171"/>
                      <a:pt x="128" y="193"/>
                      <a:pt x="145" y="219"/>
                    </a:cubicBezTo>
                    <a:cubicBezTo>
                      <a:pt x="145" y="219"/>
                      <a:pt x="145" y="219"/>
                      <a:pt x="145" y="219"/>
                    </a:cubicBezTo>
                    <a:cubicBezTo>
                      <a:pt x="192" y="206"/>
                      <a:pt x="227" y="163"/>
                      <a:pt x="227" y="112"/>
                    </a:cubicBezTo>
                  </a:path>
                </a:pathLst>
              </a:custGeom>
              <a:solidFill>
                <a:srgbClr val="007626"/>
              </a:solidFill>
              <a:ln w="9525">
                <a:noFill/>
                <a:round/>
                <a:headEnd/>
                <a:tailEnd/>
              </a:ln>
            </p:spPr>
            <p:txBody>
              <a:bodyPr vert="horz" wrap="square" lIns="91440" tIns="45720" rIns="91440" bIns="45720" numCol="1" anchor="t" anchorCtr="0" compatLnSpc="1">
                <a:prstTxWarp prst="textNoShape">
                  <a:avLst/>
                </a:prstTxWarp>
              </a:bodyPr>
              <a:lstStyle/>
              <a:p>
                <a:endParaRPr lang="de-DE" sz="11618"/>
              </a:p>
            </p:txBody>
          </p:sp>
        </p:grpSp>
      </p:grpSp>
    </p:spTree>
    <p:extLst>
      <p:ext uri="{BB962C8B-B14F-4D97-AF65-F5344CB8AC3E}">
        <p14:creationId xmlns:p14="http://schemas.microsoft.com/office/powerpoint/2010/main" val="4915382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elfolie englisch">
    <p:spTree>
      <p:nvGrpSpPr>
        <p:cNvPr id="1" name=""/>
        <p:cNvGrpSpPr/>
        <p:nvPr/>
      </p:nvGrpSpPr>
      <p:grpSpPr>
        <a:xfrm>
          <a:off x="0" y="0"/>
          <a:ext cx="0" cy="0"/>
          <a:chOff x="0" y="0"/>
          <a:chExt cx="0" cy="0"/>
        </a:xfrm>
      </p:grpSpPr>
      <p:sp>
        <p:nvSpPr>
          <p:cNvPr id="8" name="Rechteck 7"/>
          <p:cNvSpPr/>
          <p:nvPr userDrawn="1"/>
        </p:nvSpPr>
        <p:spPr>
          <a:xfrm>
            <a:off x="180000" y="180000"/>
            <a:ext cx="11833200" cy="649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Calibri" panose="020F0502020204030204" pitchFamily="34" charset="0"/>
            </a:endParaRPr>
          </a:p>
        </p:txBody>
      </p:sp>
      <p:sp>
        <p:nvSpPr>
          <p:cNvPr id="3" name="Untertitel 2"/>
          <p:cNvSpPr>
            <a:spLocks noGrp="1"/>
          </p:cNvSpPr>
          <p:nvPr>
            <p:ph type="subTitle" idx="1" hasCustomPrompt="1"/>
          </p:nvPr>
        </p:nvSpPr>
        <p:spPr>
          <a:xfrm>
            <a:off x="551999" y="2304000"/>
            <a:ext cx="11040000" cy="1476000"/>
          </a:xfrm>
          <a:prstGeom prst="rect">
            <a:avLst/>
          </a:prstGeom>
        </p:spPr>
        <p:txBody>
          <a:bodyPr>
            <a:noAutofit/>
          </a:bodyPr>
          <a:lstStyle>
            <a:lvl1pPr marL="0" indent="0" algn="l">
              <a:lnSpc>
                <a:spcPts val="4200"/>
              </a:lnSpc>
              <a:spcBef>
                <a:spcPts val="0"/>
              </a:spcBef>
              <a:buNone/>
              <a:defRPr sz="4000" b="1" cap="none" baseline="0">
                <a:solidFill>
                  <a:schemeClr val="bg1"/>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Hier steht ein schöner Präsentationstitel</a:t>
            </a:r>
          </a:p>
        </p:txBody>
      </p:sp>
      <p:sp>
        <p:nvSpPr>
          <p:cNvPr id="12" name="Textfeld 11"/>
          <p:cNvSpPr txBox="1"/>
          <p:nvPr userDrawn="1"/>
        </p:nvSpPr>
        <p:spPr>
          <a:xfrm>
            <a:off x="552000" y="1076549"/>
            <a:ext cx="4330775" cy="307777"/>
          </a:xfrm>
          <a:prstGeom prst="rect">
            <a:avLst/>
          </a:prstGeom>
          <a:noFill/>
        </p:spPr>
        <p:txBody>
          <a:bodyPr wrap="square" lIns="0" tIns="0" rIns="0" bIns="0" rtlCol="0">
            <a:spAutoFit/>
          </a:bodyPr>
          <a:lstStyle/>
          <a:p>
            <a:r>
              <a:rPr lang="de-DE" sz="2000" spc="-30" baseline="0" dirty="0">
                <a:solidFill>
                  <a:schemeClr val="bg1"/>
                </a:solidFill>
                <a:latin typeface="Calibri" panose="020F0502020204030204" pitchFamily="34" charset="0"/>
              </a:rPr>
              <a:t>German Environment Agency</a:t>
            </a:r>
          </a:p>
        </p:txBody>
      </p:sp>
      <p:sp>
        <p:nvSpPr>
          <p:cNvPr id="31" name="Titel 30"/>
          <p:cNvSpPr>
            <a:spLocks noGrp="1"/>
          </p:cNvSpPr>
          <p:nvPr>
            <p:ph type="title" hasCustomPrompt="1"/>
          </p:nvPr>
        </p:nvSpPr>
        <p:spPr>
          <a:xfrm>
            <a:off x="552000" y="1872000"/>
            <a:ext cx="11040000" cy="360000"/>
          </a:xfrm>
        </p:spPr>
        <p:txBody>
          <a:bodyPr>
            <a:noAutofit/>
          </a:bodyPr>
          <a:lstStyle>
            <a:lvl1pPr>
              <a:defRPr sz="2400">
                <a:solidFill>
                  <a:schemeClr val="accent5"/>
                </a:solidFill>
                <a:latin typeface="Calibri" panose="020F0502020204030204" pitchFamily="34" charset="0"/>
              </a:defRPr>
            </a:lvl1pPr>
          </a:lstStyle>
          <a:p>
            <a:r>
              <a:rPr lang="de-DE" dirty="0"/>
              <a:t>Hier steht ein schöner Veranstaltungstitel</a:t>
            </a:r>
          </a:p>
        </p:txBody>
      </p:sp>
      <p:sp>
        <p:nvSpPr>
          <p:cNvPr id="34" name="Textplatzhalter 33"/>
          <p:cNvSpPr>
            <a:spLocks noGrp="1"/>
          </p:cNvSpPr>
          <p:nvPr>
            <p:ph type="body" sz="quarter" idx="10" hasCustomPrompt="1"/>
          </p:nvPr>
        </p:nvSpPr>
        <p:spPr>
          <a:xfrm>
            <a:off x="551999" y="3798000"/>
            <a:ext cx="11040000" cy="2340000"/>
          </a:xfrm>
          <a:prstGeom prst="rect">
            <a:avLst/>
          </a:prstGeom>
        </p:spPr>
        <p:txBody>
          <a:bodyPr>
            <a:normAutofit/>
          </a:bodyPr>
          <a:lstStyle>
            <a:lvl1pPr indent="0">
              <a:spcBef>
                <a:spcPts val="0"/>
              </a:spcBef>
              <a:defRPr lang="de-DE" sz="2000" b="0" i="0" u="none" strike="noStrike" cap="none" baseline="0" smtClean="0">
                <a:solidFill>
                  <a:schemeClr val="bg1"/>
                </a:solidFill>
              </a:defRPr>
            </a:lvl1pPr>
            <a:lvl2pPr marL="0" indent="0">
              <a:spcBef>
                <a:spcPts val="0"/>
              </a:spcBef>
              <a:buNone/>
              <a:defRPr sz="2000" b="0" cap="none" baseline="0">
                <a:solidFill>
                  <a:schemeClr val="bg1"/>
                </a:solidFill>
                <a:latin typeface="Calibri" panose="020F0502020204030204" pitchFamily="34" charset="0"/>
              </a:defRPr>
            </a:lvl2pPr>
            <a:lvl3pPr marL="0" indent="0">
              <a:spcBef>
                <a:spcPts val="0"/>
              </a:spcBef>
              <a:buNone/>
              <a:defRPr sz="2000" b="0" cap="none" baseline="0">
                <a:solidFill>
                  <a:schemeClr val="bg1"/>
                </a:solidFill>
                <a:latin typeface="Calibri" panose="020F0502020204030204" pitchFamily="34" charset="0"/>
              </a:defRPr>
            </a:lvl3pPr>
            <a:lvl4pPr marL="0" indent="0">
              <a:spcBef>
                <a:spcPts val="0"/>
              </a:spcBef>
              <a:buNone/>
              <a:defRPr sz="2000" b="0" cap="none" baseline="0">
                <a:solidFill>
                  <a:schemeClr val="bg1"/>
                </a:solidFill>
                <a:latin typeface="Calibri" panose="020F0502020204030204" pitchFamily="34" charset="0"/>
              </a:defRPr>
            </a:lvl4pPr>
            <a:lvl5pPr marL="0" indent="0">
              <a:spcBef>
                <a:spcPts val="0"/>
              </a:spcBef>
              <a:buNone/>
              <a:defRPr sz="2000" b="0" cap="none" baseline="0">
                <a:solidFill>
                  <a:schemeClr val="bg1"/>
                </a:solidFill>
                <a:latin typeface="Calibri" panose="020F0502020204030204" pitchFamily="34" charset="0"/>
              </a:defRPr>
            </a:lvl5pPr>
          </a:lstStyle>
          <a:p>
            <a:r>
              <a:rPr lang="de-DE" dirty="0"/>
              <a:t>Name Autor/in 1</a:t>
            </a:r>
            <a:br>
              <a:rPr lang="de-DE" dirty="0"/>
            </a:br>
            <a:r>
              <a:rPr lang="de-DE" dirty="0"/>
              <a:t>Fachgebiet X X.X / FG-Bezeichnung</a:t>
            </a:r>
            <a:br>
              <a:rPr lang="de-DE" dirty="0"/>
            </a:br>
            <a:r>
              <a:rPr lang="de-DE" dirty="0"/>
              <a:t>Name Autor/in 2</a:t>
            </a:r>
            <a:br>
              <a:rPr lang="de-DE" dirty="0"/>
            </a:br>
            <a:r>
              <a:rPr lang="de-DE" dirty="0"/>
              <a:t>Fachgebiet X X.X / FG-Bezeichnung</a:t>
            </a:r>
          </a:p>
        </p:txBody>
      </p:sp>
      <p:grpSp>
        <p:nvGrpSpPr>
          <p:cNvPr id="18" name="Gruppieren 17"/>
          <p:cNvGrpSpPr/>
          <p:nvPr userDrawn="1"/>
        </p:nvGrpSpPr>
        <p:grpSpPr>
          <a:xfrm>
            <a:off x="9851002" y="532800"/>
            <a:ext cx="2340998" cy="1081711"/>
            <a:chOff x="9790370" y="2610023"/>
            <a:chExt cx="2340998" cy="1081711"/>
          </a:xfrm>
        </p:grpSpPr>
        <p:sp>
          <p:nvSpPr>
            <p:cNvPr id="19" name="Rechteck 18"/>
            <p:cNvSpPr/>
            <p:nvPr userDrawn="1"/>
          </p:nvSpPr>
          <p:spPr>
            <a:xfrm>
              <a:off x="11949475" y="2611614"/>
              <a:ext cx="181893" cy="108012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grpSp>
          <p:nvGrpSpPr>
            <p:cNvPr id="20" name="Gruppieren 19"/>
            <p:cNvGrpSpPr>
              <a:grpSpLocks noChangeAspect="1"/>
            </p:cNvGrpSpPr>
            <p:nvPr userDrawn="1"/>
          </p:nvGrpSpPr>
          <p:grpSpPr>
            <a:xfrm>
              <a:off x="9790370" y="2610023"/>
              <a:ext cx="2159105" cy="1080000"/>
              <a:chOff x="14785976" y="27157354"/>
              <a:chExt cx="5086351" cy="2544762"/>
            </a:xfrm>
          </p:grpSpPr>
          <p:sp>
            <p:nvSpPr>
              <p:cNvPr id="21" name="Rectangle 6"/>
              <p:cNvSpPr>
                <a:spLocks noChangeArrowheads="1"/>
              </p:cNvSpPr>
              <p:nvPr/>
            </p:nvSpPr>
            <p:spPr bwMode="auto">
              <a:xfrm>
                <a:off x="14785976" y="27157354"/>
                <a:ext cx="5086351" cy="2544762"/>
              </a:xfrm>
              <a:prstGeom prst="rect">
                <a:avLst/>
              </a:prstGeom>
              <a:solidFill>
                <a:schemeClr val="accent5"/>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sz="11618"/>
              </a:p>
            </p:txBody>
          </p:sp>
          <p:sp>
            <p:nvSpPr>
              <p:cNvPr id="22" name="Freeform 7"/>
              <p:cNvSpPr>
                <a:spLocks noEditPoints="1"/>
              </p:cNvSpPr>
              <p:nvPr/>
            </p:nvSpPr>
            <p:spPr bwMode="auto">
              <a:xfrm>
                <a:off x="15427330" y="28471816"/>
                <a:ext cx="3803650" cy="544512"/>
              </a:xfrm>
              <a:custGeom>
                <a:avLst/>
                <a:gdLst/>
                <a:ahLst/>
                <a:cxnLst>
                  <a:cxn ang="0">
                    <a:pos x="1200" y="168"/>
                  </a:cxn>
                  <a:cxn ang="0">
                    <a:pos x="1169" y="127"/>
                  </a:cxn>
                  <a:cxn ang="0">
                    <a:pos x="1196" y="50"/>
                  </a:cxn>
                  <a:cxn ang="0">
                    <a:pos x="1136" y="23"/>
                  </a:cxn>
                  <a:cxn ang="0">
                    <a:pos x="1121" y="75"/>
                  </a:cxn>
                  <a:cxn ang="0">
                    <a:pos x="990" y="47"/>
                  </a:cxn>
                  <a:cxn ang="0">
                    <a:pos x="925" y="50"/>
                  </a:cxn>
                  <a:cxn ang="0">
                    <a:pos x="958" y="109"/>
                  </a:cxn>
                  <a:cxn ang="0">
                    <a:pos x="996" y="107"/>
                  </a:cxn>
                  <a:cxn ang="0">
                    <a:pos x="1029" y="109"/>
                  </a:cxn>
                  <a:cxn ang="0">
                    <a:pos x="1066" y="107"/>
                  </a:cxn>
                  <a:cxn ang="0">
                    <a:pos x="1099" y="100"/>
                  </a:cxn>
                  <a:cxn ang="0">
                    <a:pos x="1024" y="67"/>
                  </a:cxn>
                  <a:cxn ang="0">
                    <a:pos x="837" y="147"/>
                  </a:cxn>
                  <a:cxn ang="0">
                    <a:pos x="852" y="114"/>
                  </a:cxn>
                  <a:cxn ang="0">
                    <a:pos x="892" y="91"/>
                  </a:cxn>
                  <a:cxn ang="0">
                    <a:pos x="800" y="81"/>
                  </a:cxn>
                  <a:cxn ang="0">
                    <a:pos x="847" y="94"/>
                  </a:cxn>
                  <a:cxn ang="0">
                    <a:pos x="826" y="171"/>
                  </a:cxn>
                  <a:cxn ang="0">
                    <a:pos x="892" y="169"/>
                  </a:cxn>
                  <a:cxn ang="0">
                    <a:pos x="681" y="83"/>
                  </a:cxn>
                  <a:cxn ang="0">
                    <a:pos x="737" y="135"/>
                  </a:cxn>
                  <a:cxn ang="0">
                    <a:pos x="681" y="163"/>
                  </a:cxn>
                  <a:cxn ang="0">
                    <a:pos x="741" y="98"/>
                  </a:cxn>
                  <a:cxn ang="0">
                    <a:pos x="729" y="72"/>
                  </a:cxn>
                  <a:cxn ang="0">
                    <a:pos x="727" y="47"/>
                  </a:cxn>
                  <a:cxn ang="0">
                    <a:pos x="612" y="99"/>
                  </a:cxn>
                  <a:cxn ang="0">
                    <a:pos x="588" y="105"/>
                  </a:cxn>
                  <a:cxn ang="0">
                    <a:pos x="661" y="83"/>
                  </a:cxn>
                  <a:cxn ang="0">
                    <a:pos x="610" y="172"/>
                  </a:cxn>
                  <a:cxn ang="0">
                    <a:pos x="610" y="146"/>
                  </a:cxn>
                  <a:cxn ang="0">
                    <a:pos x="622" y="119"/>
                  </a:cxn>
                  <a:cxn ang="0">
                    <a:pos x="452" y="109"/>
                  </a:cxn>
                  <a:cxn ang="0">
                    <a:pos x="529" y="0"/>
                  </a:cxn>
                  <a:cxn ang="0">
                    <a:pos x="465" y="47"/>
                  </a:cxn>
                  <a:cxn ang="0">
                    <a:pos x="499" y="155"/>
                  </a:cxn>
                  <a:cxn ang="0">
                    <a:pos x="529" y="0"/>
                  </a:cxn>
                  <a:cxn ang="0">
                    <a:pos x="313" y="50"/>
                  </a:cxn>
                  <a:cxn ang="0">
                    <a:pos x="319" y="169"/>
                  </a:cxn>
                  <a:cxn ang="0">
                    <a:pos x="357" y="84"/>
                  </a:cxn>
                  <a:cxn ang="0">
                    <a:pos x="393" y="169"/>
                  </a:cxn>
                  <a:cxn ang="0">
                    <a:pos x="352" y="47"/>
                  </a:cxn>
                  <a:cxn ang="0">
                    <a:pos x="225" y="169"/>
                  </a:cxn>
                  <a:cxn ang="0">
                    <a:pos x="219" y="50"/>
                  </a:cxn>
                  <a:cxn ang="0">
                    <a:pos x="182" y="135"/>
                  </a:cxn>
                  <a:cxn ang="0">
                    <a:pos x="146" y="50"/>
                  </a:cxn>
                  <a:cxn ang="0">
                    <a:pos x="186" y="172"/>
                  </a:cxn>
                  <a:cxn ang="0">
                    <a:pos x="48" y="72"/>
                  </a:cxn>
                  <a:cxn ang="0">
                    <a:pos x="50" y="32"/>
                  </a:cxn>
                  <a:cxn ang="0">
                    <a:pos x="57" y="143"/>
                  </a:cxn>
                  <a:cxn ang="0">
                    <a:pos x="55" y="98"/>
                  </a:cxn>
                  <a:cxn ang="0">
                    <a:pos x="89" y="81"/>
                  </a:cxn>
                  <a:cxn ang="0">
                    <a:pos x="0" y="7"/>
                  </a:cxn>
                </a:cxnLst>
                <a:rect l="0" t="0" r="r" b="b"/>
                <a:pathLst>
                  <a:path w="1200" h="172">
                    <a:moveTo>
                      <a:pt x="1136" y="130"/>
                    </a:moveTo>
                    <a:cubicBezTo>
                      <a:pt x="1136" y="157"/>
                      <a:pt x="1147" y="171"/>
                      <a:pt x="1175" y="171"/>
                    </a:cubicBezTo>
                    <a:cubicBezTo>
                      <a:pt x="1187" y="171"/>
                      <a:pt x="1197" y="169"/>
                      <a:pt x="1200" y="168"/>
                    </a:cubicBezTo>
                    <a:cubicBezTo>
                      <a:pt x="1200" y="142"/>
                      <a:pt x="1200" y="142"/>
                      <a:pt x="1200" y="142"/>
                    </a:cubicBezTo>
                    <a:cubicBezTo>
                      <a:pt x="1195" y="144"/>
                      <a:pt x="1189" y="145"/>
                      <a:pt x="1183" y="145"/>
                    </a:cubicBezTo>
                    <a:cubicBezTo>
                      <a:pt x="1173" y="145"/>
                      <a:pt x="1169" y="142"/>
                      <a:pt x="1169" y="127"/>
                    </a:cubicBezTo>
                    <a:cubicBezTo>
                      <a:pt x="1169" y="75"/>
                      <a:pt x="1169" y="75"/>
                      <a:pt x="1169" y="75"/>
                    </a:cubicBezTo>
                    <a:cubicBezTo>
                      <a:pt x="1196" y="75"/>
                      <a:pt x="1196" y="75"/>
                      <a:pt x="1196" y="75"/>
                    </a:cubicBezTo>
                    <a:cubicBezTo>
                      <a:pt x="1196" y="50"/>
                      <a:pt x="1196" y="50"/>
                      <a:pt x="1196" y="50"/>
                    </a:cubicBezTo>
                    <a:cubicBezTo>
                      <a:pt x="1169" y="50"/>
                      <a:pt x="1169" y="50"/>
                      <a:pt x="1169" y="50"/>
                    </a:cubicBezTo>
                    <a:cubicBezTo>
                      <a:pt x="1169" y="15"/>
                      <a:pt x="1169" y="15"/>
                      <a:pt x="1169" y="15"/>
                    </a:cubicBezTo>
                    <a:cubicBezTo>
                      <a:pt x="1151" y="16"/>
                      <a:pt x="1139" y="21"/>
                      <a:pt x="1136" y="23"/>
                    </a:cubicBezTo>
                    <a:cubicBezTo>
                      <a:pt x="1136" y="50"/>
                      <a:pt x="1136" y="50"/>
                      <a:pt x="1136" y="50"/>
                    </a:cubicBezTo>
                    <a:cubicBezTo>
                      <a:pt x="1121" y="50"/>
                      <a:pt x="1121" y="50"/>
                      <a:pt x="1121" y="50"/>
                    </a:cubicBezTo>
                    <a:cubicBezTo>
                      <a:pt x="1121" y="75"/>
                      <a:pt x="1121" y="75"/>
                      <a:pt x="1121" y="75"/>
                    </a:cubicBezTo>
                    <a:cubicBezTo>
                      <a:pt x="1136" y="75"/>
                      <a:pt x="1136" y="75"/>
                      <a:pt x="1136" y="75"/>
                    </a:cubicBezTo>
                    <a:lnTo>
                      <a:pt x="1136" y="130"/>
                    </a:lnTo>
                    <a:close/>
                    <a:moveTo>
                      <a:pt x="990" y="47"/>
                    </a:moveTo>
                    <a:cubicBezTo>
                      <a:pt x="973" y="47"/>
                      <a:pt x="960" y="56"/>
                      <a:pt x="955" y="66"/>
                    </a:cubicBezTo>
                    <a:cubicBezTo>
                      <a:pt x="955" y="63"/>
                      <a:pt x="954" y="54"/>
                      <a:pt x="953" y="50"/>
                    </a:cubicBezTo>
                    <a:cubicBezTo>
                      <a:pt x="925" y="50"/>
                      <a:pt x="925" y="50"/>
                      <a:pt x="925" y="50"/>
                    </a:cubicBezTo>
                    <a:cubicBezTo>
                      <a:pt x="925" y="169"/>
                      <a:pt x="925" y="169"/>
                      <a:pt x="925" y="169"/>
                    </a:cubicBezTo>
                    <a:cubicBezTo>
                      <a:pt x="958" y="169"/>
                      <a:pt x="958" y="169"/>
                      <a:pt x="958" y="169"/>
                    </a:cubicBezTo>
                    <a:cubicBezTo>
                      <a:pt x="958" y="109"/>
                      <a:pt x="958" y="109"/>
                      <a:pt x="958" y="109"/>
                    </a:cubicBezTo>
                    <a:cubicBezTo>
                      <a:pt x="958" y="83"/>
                      <a:pt x="966" y="74"/>
                      <a:pt x="980" y="74"/>
                    </a:cubicBezTo>
                    <a:cubicBezTo>
                      <a:pt x="987" y="74"/>
                      <a:pt x="991" y="78"/>
                      <a:pt x="994" y="84"/>
                    </a:cubicBezTo>
                    <a:cubicBezTo>
                      <a:pt x="996" y="89"/>
                      <a:pt x="996" y="95"/>
                      <a:pt x="996" y="107"/>
                    </a:cubicBezTo>
                    <a:cubicBezTo>
                      <a:pt x="996" y="169"/>
                      <a:pt x="996" y="169"/>
                      <a:pt x="996" y="169"/>
                    </a:cubicBezTo>
                    <a:cubicBezTo>
                      <a:pt x="1029" y="169"/>
                      <a:pt x="1029" y="169"/>
                      <a:pt x="1029" y="169"/>
                    </a:cubicBezTo>
                    <a:cubicBezTo>
                      <a:pt x="1029" y="109"/>
                      <a:pt x="1029" y="109"/>
                      <a:pt x="1029" y="109"/>
                    </a:cubicBezTo>
                    <a:cubicBezTo>
                      <a:pt x="1029" y="84"/>
                      <a:pt x="1036" y="74"/>
                      <a:pt x="1051" y="74"/>
                    </a:cubicBezTo>
                    <a:cubicBezTo>
                      <a:pt x="1058" y="74"/>
                      <a:pt x="1062" y="78"/>
                      <a:pt x="1064" y="84"/>
                    </a:cubicBezTo>
                    <a:cubicBezTo>
                      <a:pt x="1066" y="89"/>
                      <a:pt x="1066" y="95"/>
                      <a:pt x="1066" y="107"/>
                    </a:cubicBezTo>
                    <a:cubicBezTo>
                      <a:pt x="1066" y="169"/>
                      <a:pt x="1066" y="169"/>
                      <a:pt x="1066" y="169"/>
                    </a:cubicBezTo>
                    <a:cubicBezTo>
                      <a:pt x="1099" y="169"/>
                      <a:pt x="1099" y="169"/>
                      <a:pt x="1099" y="169"/>
                    </a:cubicBezTo>
                    <a:cubicBezTo>
                      <a:pt x="1099" y="100"/>
                      <a:pt x="1099" y="100"/>
                      <a:pt x="1099" y="100"/>
                    </a:cubicBezTo>
                    <a:cubicBezTo>
                      <a:pt x="1099" y="86"/>
                      <a:pt x="1098" y="76"/>
                      <a:pt x="1095" y="68"/>
                    </a:cubicBezTo>
                    <a:cubicBezTo>
                      <a:pt x="1089" y="53"/>
                      <a:pt x="1076" y="47"/>
                      <a:pt x="1060" y="47"/>
                    </a:cubicBezTo>
                    <a:cubicBezTo>
                      <a:pt x="1043" y="47"/>
                      <a:pt x="1030" y="57"/>
                      <a:pt x="1024" y="67"/>
                    </a:cubicBezTo>
                    <a:cubicBezTo>
                      <a:pt x="1019" y="53"/>
                      <a:pt x="1006" y="47"/>
                      <a:pt x="990" y="47"/>
                    </a:cubicBezTo>
                    <a:moveTo>
                      <a:pt x="859" y="126"/>
                    </a:moveTo>
                    <a:cubicBezTo>
                      <a:pt x="859" y="139"/>
                      <a:pt x="851" y="147"/>
                      <a:pt x="837" y="147"/>
                    </a:cubicBezTo>
                    <a:cubicBezTo>
                      <a:pt x="829" y="147"/>
                      <a:pt x="823" y="142"/>
                      <a:pt x="823" y="134"/>
                    </a:cubicBezTo>
                    <a:cubicBezTo>
                      <a:pt x="823" y="127"/>
                      <a:pt x="826" y="122"/>
                      <a:pt x="838" y="118"/>
                    </a:cubicBezTo>
                    <a:cubicBezTo>
                      <a:pt x="852" y="114"/>
                      <a:pt x="852" y="114"/>
                      <a:pt x="852" y="114"/>
                    </a:cubicBezTo>
                    <a:cubicBezTo>
                      <a:pt x="856" y="113"/>
                      <a:pt x="858" y="112"/>
                      <a:pt x="859" y="110"/>
                    </a:cubicBezTo>
                    <a:lnTo>
                      <a:pt x="859" y="126"/>
                    </a:lnTo>
                    <a:close/>
                    <a:moveTo>
                      <a:pt x="892" y="91"/>
                    </a:moveTo>
                    <a:cubicBezTo>
                      <a:pt x="892" y="58"/>
                      <a:pt x="874" y="47"/>
                      <a:pt x="845" y="47"/>
                    </a:cubicBezTo>
                    <a:cubicBezTo>
                      <a:pt x="827" y="47"/>
                      <a:pt x="811" y="50"/>
                      <a:pt x="800" y="55"/>
                    </a:cubicBezTo>
                    <a:cubicBezTo>
                      <a:pt x="800" y="81"/>
                      <a:pt x="800" y="81"/>
                      <a:pt x="800" y="81"/>
                    </a:cubicBezTo>
                    <a:cubicBezTo>
                      <a:pt x="810" y="77"/>
                      <a:pt x="827" y="73"/>
                      <a:pt x="843" y="73"/>
                    </a:cubicBezTo>
                    <a:cubicBezTo>
                      <a:pt x="854" y="73"/>
                      <a:pt x="859" y="77"/>
                      <a:pt x="859" y="83"/>
                    </a:cubicBezTo>
                    <a:cubicBezTo>
                      <a:pt x="859" y="89"/>
                      <a:pt x="856" y="92"/>
                      <a:pt x="847" y="94"/>
                    </a:cubicBezTo>
                    <a:cubicBezTo>
                      <a:pt x="828" y="99"/>
                      <a:pt x="828" y="99"/>
                      <a:pt x="828" y="99"/>
                    </a:cubicBezTo>
                    <a:cubicBezTo>
                      <a:pt x="800" y="106"/>
                      <a:pt x="790" y="119"/>
                      <a:pt x="790" y="137"/>
                    </a:cubicBezTo>
                    <a:cubicBezTo>
                      <a:pt x="790" y="156"/>
                      <a:pt x="804" y="171"/>
                      <a:pt x="826" y="171"/>
                    </a:cubicBezTo>
                    <a:cubicBezTo>
                      <a:pt x="841" y="171"/>
                      <a:pt x="854" y="166"/>
                      <a:pt x="863" y="155"/>
                    </a:cubicBezTo>
                    <a:cubicBezTo>
                      <a:pt x="863" y="159"/>
                      <a:pt x="863" y="164"/>
                      <a:pt x="865" y="169"/>
                    </a:cubicBezTo>
                    <a:cubicBezTo>
                      <a:pt x="892" y="169"/>
                      <a:pt x="892" y="169"/>
                      <a:pt x="892" y="169"/>
                    </a:cubicBezTo>
                    <a:lnTo>
                      <a:pt x="892" y="91"/>
                    </a:lnTo>
                    <a:close/>
                    <a:moveTo>
                      <a:pt x="727" y="47"/>
                    </a:moveTo>
                    <a:cubicBezTo>
                      <a:pt x="695" y="47"/>
                      <a:pt x="681" y="63"/>
                      <a:pt x="681" y="83"/>
                    </a:cubicBezTo>
                    <a:cubicBezTo>
                      <a:pt x="681" y="103"/>
                      <a:pt x="693" y="113"/>
                      <a:pt x="711" y="119"/>
                    </a:cubicBezTo>
                    <a:cubicBezTo>
                      <a:pt x="722" y="123"/>
                      <a:pt x="722" y="123"/>
                      <a:pt x="722" y="123"/>
                    </a:cubicBezTo>
                    <a:cubicBezTo>
                      <a:pt x="733" y="127"/>
                      <a:pt x="737" y="130"/>
                      <a:pt x="737" y="135"/>
                    </a:cubicBezTo>
                    <a:cubicBezTo>
                      <a:pt x="737" y="142"/>
                      <a:pt x="731" y="146"/>
                      <a:pt x="720" y="146"/>
                    </a:cubicBezTo>
                    <a:cubicBezTo>
                      <a:pt x="708" y="146"/>
                      <a:pt x="693" y="142"/>
                      <a:pt x="681" y="135"/>
                    </a:cubicBezTo>
                    <a:cubicBezTo>
                      <a:pt x="681" y="163"/>
                      <a:pt x="681" y="163"/>
                      <a:pt x="681" y="163"/>
                    </a:cubicBezTo>
                    <a:cubicBezTo>
                      <a:pt x="694" y="169"/>
                      <a:pt x="705" y="172"/>
                      <a:pt x="720" y="172"/>
                    </a:cubicBezTo>
                    <a:cubicBezTo>
                      <a:pt x="753" y="172"/>
                      <a:pt x="770" y="158"/>
                      <a:pt x="770" y="133"/>
                    </a:cubicBezTo>
                    <a:cubicBezTo>
                      <a:pt x="770" y="115"/>
                      <a:pt x="761" y="104"/>
                      <a:pt x="741" y="98"/>
                    </a:cubicBezTo>
                    <a:cubicBezTo>
                      <a:pt x="730" y="94"/>
                      <a:pt x="730" y="94"/>
                      <a:pt x="730" y="94"/>
                    </a:cubicBezTo>
                    <a:cubicBezTo>
                      <a:pt x="718" y="91"/>
                      <a:pt x="715" y="88"/>
                      <a:pt x="715" y="82"/>
                    </a:cubicBezTo>
                    <a:cubicBezTo>
                      <a:pt x="715" y="76"/>
                      <a:pt x="720" y="72"/>
                      <a:pt x="729" y="72"/>
                    </a:cubicBezTo>
                    <a:cubicBezTo>
                      <a:pt x="739" y="72"/>
                      <a:pt x="753" y="75"/>
                      <a:pt x="765" y="81"/>
                    </a:cubicBezTo>
                    <a:cubicBezTo>
                      <a:pt x="765" y="54"/>
                      <a:pt x="765" y="54"/>
                      <a:pt x="765" y="54"/>
                    </a:cubicBezTo>
                    <a:cubicBezTo>
                      <a:pt x="755" y="50"/>
                      <a:pt x="742" y="47"/>
                      <a:pt x="727" y="47"/>
                    </a:cubicBezTo>
                    <a:moveTo>
                      <a:pt x="613" y="73"/>
                    </a:moveTo>
                    <a:cubicBezTo>
                      <a:pt x="623" y="73"/>
                      <a:pt x="628" y="77"/>
                      <a:pt x="628" y="85"/>
                    </a:cubicBezTo>
                    <a:cubicBezTo>
                      <a:pt x="628" y="92"/>
                      <a:pt x="623" y="96"/>
                      <a:pt x="612" y="99"/>
                    </a:cubicBezTo>
                    <a:cubicBezTo>
                      <a:pt x="598" y="103"/>
                      <a:pt x="598" y="103"/>
                      <a:pt x="598" y="103"/>
                    </a:cubicBezTo>
                    <a:cubicBezTo>
                      <a:pt x="592" y="104"/>
                      <a:pt x="589" y="106"/>
                      <a:pt x="588" y="107"/>
                    </a:cubicBezTo>
                    <a:cubicBezTo>
                      <a:pt x="588" y="105"/>
                      <a:pt x="588" y="105"/>
                      <a:pt x="588" y="105"/>
                    </a:cubicBezTo>
                    <a:cubicBezTo>
                      <a:pt x="588" y="86"/>
                      <a:pt x="597" y="73"/>
                      <a:pt x="613" y="73"/>
                    </a:cubicBezTo>
                    <a:moveTo>
                      <a:pt x="622" y="119"/>
                    </a:moveTo>
                    <a:cubicBezTo>
                      <a:pt x="648" y="113"/>
                      <a:pt x="661" y="104"/>
                      <a:pt x="661" y="83"/>
                    </a:cubicBezTo>
                    <a:cubicBezTo>
                      <a:pt x="661" y="63"/>
                      <a:pt x="646" y="47"/>
                      <a:pt x="613" y="47"/>
                    </a:cubicBezTo>
                    <a:cubicBezTo>
                      <a:pt x="579" y="47"/>
                      <a:pt x="555" y="72"/>
                      <a:pt x="555" y="109"/>
                    </a:cubicBezTo>
                    <a:cubicBezTo>
                      <a:pt x="555" y="147"/>
                      <a:pt x="574" y="172"/>
                      <a:pt x="610" y="172"/>
                    </a:cubicBezTo>
                    <a:cubicBezTo>
                      <a:pt x="632" y="172"/>
                      <a:pt x="649" y="167"/>
                      <a:pt x="660" y="161"/>
                    </a:cubicBezTo>
                    <a:cubicBezTo>
                      <a:pt x="660" y="135"/>
                      <a:pt x="660" y="135"/>
                      <a:pt x="660" y="135"/>
                    </a:cubicBezTo>
                    <a:cubicBezTo>
                      <a:pt x="645" y="141"/>
                      <a:pt x="625" y="146"/>
                      <a:pt x="610" y="146"/>
                    </a:cubicBezTo>
                    <a:cubicBezTo>
                      <a:pt x="597" y="146"/>
                      <a:pt x="592" y="138"/>
                      <a:pt x="592" y="133"/>
                    </a:cubicBezTo>
                    <a:cubicBezTo>
                      <a:pt x="592" y="128"/>
                      <a:pt x="595" y="125"/>
                      <a:pt x="601" y="124"/>
                    </a:cubicBezTo>
                    <a:lnTo>
                      <a:pt x="622" y="119"/>
                    </a:lnTo>
                    <a:close/>
                    <a:moveTo>
                      <a:pt x="496" y="109"/>
                    </a:moveTo>
                    <a:cubicBezTo>
                      <a:pt x="496" y="132"/>
                      <a:pt x="490" y="145"/>
                      <a:pt x="474" y="145"/>
                    </a:cubicBezTo>
                    <a:cubicBezTo>
                      <a:pt x="457" y="145"/>
                      <a:pt x="452" y="132"/>
                      <a:pt x="452" y="109"/>
                    </a:cubicBezTo>
                    <a:cubicBezTo>
                      <a:pt x="452" y="87"/>
                      <a:pt x="457" y="74"/>
                      <a:pt x="474" y="74"/>
                    </a:cubicBezTo>
                    <a:cubicBezTo>
                      <a:pt x="490" y="74"/>
                      <a:pt x="496" y="87"/>
                      <a:pt x="496" y="109"/>
                    </a:cubicBezTo>
                    <a:moveTo>
                      <a:pt x="529" y="0"/>
                    </a:moveTo>
                    <a:cubicBezTo>
                      <a:pt x="496" y="0"/>
                      <a:pt x="496" y="0"/>
                      <a:pt x="496" y="0"/>
                    </a:cubicBezTo>
                    <a:cubicBezTo>
                      <a:pt x="496" y="62"/>
                      <a:pt x="496" y="62"/>
                      <a:pt x="496" y="62"/>
                    </a:cubicBezTo>
                    <a:cubicBezTo>
                      <a:pt x="491" y="55"/>
                      <a:pt x="480" y="47"/>
                      <a:pt x="465" y="47"/>
                    </a:cubicBezTo>
                    <a:cubicBezTo>
                      <a:pt x="432" y="47"/>
                      <a:pt x="418" y="72"/>
                      <a:pt x="418" y="109"/>
                    </a:cubicBezTo>
                    <a:cubicBezTo>
                      <a:pt x="418" y="147"/>
                      <a:pt x="432" y="172"/>
                      <a:pt x="466" y="172"/>
                    </a:cubicBezTo>
                    <a:cubicBezTo>
                      <a:pt x="481" y="172"/>
                      <a:pt x="493" y="164"/>
                      <a:pt x="499" y="155"/>
                    </a:cubicBezTo>
                    <a:cubicBezTo>
                      <a:pt x="499" y="158"/>
                      <a:pt x="499" y="164"/>
                      <a:pt x="501" y="169"/>
                    </a:cubicBezTo>
                    <a:cubicBezTo>
                      <a:pt x="529" y="169"/>
                      <a:pt x="529" y="169"/>
                      <a:pt x="529" y="169"/>
                    </a:cubicBezTo>
                    <a:lnTo>
                      <a:pt x="529" y="0"/>
                    </a:lnTo>
                    <a:close/>
                    <a:moveTo>
                      <a:pt x="352" y="47"/>
                    </a:moveTo>
                    <a:cubicBezTo>
                      <a:pt x="334" y="47"/>
                      <a:pt x="321" y="56"/>
                      <a:pt x="316" y="66"/>
                    </a:cubicBezTo>
                    <a:cubicBezTo>
                      <a:pt x="316" y="63"/>
                      <a:pt x="315" y="54"/>
                      <a:pt x="313" y="50"/>
                    </a:cubicBezTo>
                    <a:cubicBezTo>
                      <a:pt x="286" y="50"/>
                      <a:pt x="286" y="50"/>
                      <a:pt x="286" y="50"/>
                    </a:cubicBezTo>
                    <a:cubicBezTo>
                      <a:pt x="286" y="169"/>
                      <a:pt x="286" y="169"/>
                      <a:pt x="286" y="169"/>
                    </a:cubicBezTo>
                    <a:cubicBezTo>
                      <a:pt x="319" y="169"/>
                      <a:pt x="319" y="169"/>
                      <a:pt x="319" y="169"/>
                    </a:cubicBezTo>
                    <a:cubicBezTo>
                      <a:pt x="319" y="109"/>
                      <a:pt x="319" y="109"/>
                      <a:pt x="319" y="109"/>
                    </a:cubicBezTo>
                    <a:cubicBezTo>
                      <a:pt x="319" y="83"/>
                      <a:pt x="327" y="74"/>
                      <a:pt x="342" y="74"/>
                    </a:cubicBezTo>
                    <a:cubicBezTo>
                      <a:pt x="350" y="74"/>
                      <a:pt x="355" y="77"/>
                      <a:pt x="357" y="84"/>
                    </a:cubicBezTo>
                    <a:cubicBezTo>
                      <a:pt x="359" y="89"/>
                      <a:pt x="360" y="93"/>
                      <a:pt x="360" y="107"/>
                    </a:cubicBezTo>
                    <a:cubicBezTo>
                      <a:pt x="360" y="169"/>
                      <a:pt x="360" y="169"/>
                      <a:pt x="360" y="169"/>
                    </a:cubicBezTo>
                    <a:cubicBezTo>
                      <a:pt x="393" y="169"/>
                      <a:pt x="393" y="169"/>
                      <a:pt x="393" y="169"/>
                    </a:cubicBezTo>
                    <a:cubicBezTo>
                      <a:pt x="393" y="100"/>
                      <a:pt x="393" y="100"/>
                      <a:pt x="393" y="100"/>
                    </a:cubicBezTo>
                    <a:cubicBezTo>
                      <a:pt x="393" y="86"/>
                      <a:pt x="391" y="76"/>
                      <a:pt x="388" y="68"/>
                    </a:cubicBezTo>
                    <a:cubicBezTo>
                      <a:pt x="382" y="53"/>
                      <a:pt x="370" y="47"/>
                      <a:pt x="352" y="47"/>
                    </a:cubicBezTo>
                    <a:moveTo>
                      <a:pt x="186" y="172"/>
                    </a:moveTo>
                    <a:cubicBezTo>
                      <a:pt x="204" y="172"/>
                      <a:pt x="217" y="163"/>
                      <a:pt x="223" y="153"/>
                    </a:cubicBezTo>
                    <a:cubicBezTo>
                      <a:pt x="223" y="156"/>
                      <a:pt x="223" y="164"/>
                      <a:pt x="225" y="169"/>
                    </a:cubicBezTo>
                    <a:cubicBezTo>
                      <a:pt x="252" y="169"/>
                      <a:pt x="252" y="169"/>
                      <a:pt x="252" y="169"/>
                    </a:cubicBezTo>
                    <a:cubicBezTo>
                      <a:pt x="252" y="50"/>
                      <a:pt x="252" y="50"/>
                      <a:pt x="252" y="50"/>
                    </a:cubicBezTo>
                    <a:cubicBezTo>
                      <a:pt x="219" y="50"/>
                      <a:pt x="219" y="50"/>
                      <a:pt x="219" y="50"/>
                    </a:cubicBezTo>
                    <a:cubicBezTo>
                      <a:pt x="219" y="110"/>
                      <a:pt x="219" y="110"/>
                      <a:pt x="219" y="110"/>
                    </a:cubicBezTo>
                    <a:cubicBezTo>
                      <a:pt x="219" y="136"/>
                      <a:pt x="211" y="145"/>
                      <a:pt x="196" y="145"/>
                    </a:cubicBezTo>
                    <a:cubicBezTo>
                      <a:pt x="189" y="145"/>
                      <a:pt x="184" y="141"/>
                      <a:pt x="182" y="135"/>
                    </a:cubicBezTo>
                    <a:cubicBezTo>
                      <a:pt x="180" y="130"/>
                      <a:pt x="179" y="125"/>
                      <a:pt x="179" y="112"/>
                    </a:cubicBezTo>
                    <a:cubicBezTo>
                      <a:pt x="179" y="50"/>
                      <a:pt x="179" y="50"/>
                      <a:pt x="179" y="50"/>
                    </a:cubicBezTo>
                    <a:cubicBezTo>
                      <a:pt x="146" y="50"/>
                      <a:pt x="146" y="50"/>
                      <a:pt x="146" y="50"/>
                    </a:cubicBezTo>
                    <a:cubicBezTo>
                      <a:pt x="146" y="119"/>
                      <a:pt x="146" y="119"/>
                      <a:pt x="146" y="119"/>
                    </a:cubicBezTo>
                    <a:cubicBezTo>
                      <a:pt x="146" y="131"/>
                      <a:pt x="147" y="142"/>
                      <a:pt x="150" y="151"/>
                    </a:cubicBezTo>
                    <a:cubicBezTo>
                      <a:pt x="156" y="165"/>
                      <a:pt x="168" y="172"/>
                      <a:pt x="186" y="172"/>
                    </a:cubicBezTo>
                    <a:moveTo>
                      <a:pt x="50" y="32"/>
                    </a:moveTo>
                    <a:cubicBezTo>
                      <a:pt x="72" y="32"/>
                      <a:pt x="78" y="39"/>
                      <a:pt x="78" y="51"/>
                    </a:cubicBezTo>
                    <a:cubicBezTo>
                      <a:pt x="78" y="64"/>
                      <a:pt x="70" y="72"/>
                      <a:pt x="48" y="72"/>
                    </a:cubicBezTo>
                    <a:cubicBezTo>
                      <a:pt x="34" y="72"/>
                      <a:pt x="34" y="72"/>
                      <a:pt x="34" y="72"/>
                    </a:cubicBezTo>
                    <a:cubicBezTo>
                      <a:pt x="34" y="33"/>
                      <a:pt x="34" y="33"/>
                      <a:pt x="34" y="33"/>
                    </a:cubicBezTo>
                    <a:cubicBezTo>
                      <a:pt x="39" y="32"/>
                      <a:pt x="44" y="32"/>
                      <a:pt x="50" y="32"/>
                    </a:cubicBezTo>
                    <a:moveTo>
                      <a:pt x="55" y="98"/>
                    </a:moveTo>
                    <a:cubicBezTo>
                      <a:pt x="78" y="98"/>
                      <a:pt x="86" y="108"/>
                      <a:pt x="86" y="120"/>
                    </a:cubicBezTo>
                    <a:cubicBezTo>
                      <a:pt x="86" y="133"/>
                      <a:pt x="79" y="143"/>
                      <a:pt x="57" y="143"/>
                    </a:cubicBezTo>
                    <a:cubicBezTo>
                      <a:pt x="47" y="143"/>
                      <a:pt x="39" y="143"/>
                      <a:pt x="34" y="142"/>
                    </a:cubicBezTo>
                    <a:cubicBezTo>
                      <a:pt x="34" y="98"/>
                      <a:pt x="34" y="98"/>
                      <a:pt x="34" y="98"/>
                    </a:cubicBezTo>
                    <a:lnTo>
                      <a:pt x="55" y="98"/>
                    </a:lnTo>
                    <a:close/>
                    <a:moveTo>
                      <a:pt x="49" y="171"/>
                    </a:moveTo>
                    <a:cubicBezTo>
                      <a:pt x="105" y="171"/>
                      <a:pt x="121" y="152"/>
                      <a:pt x="121" y="122"/>
                    </a:cubicBezTo>
                    <a:cubicBezTo>
                      <a:pt x="121" y="100"/>
                      <a:pt x="106" y="85"/>
                      <a:pt x="89" y="81"/>
                    </a:cubicBezTo>
                    <a:cubicBezTo>
                      <a:pt x="103" y="77"/>
                      <a:pt x="113" y="64"/>
                      <a:pt x="113" y="49"/>
                    </a:cubicBezTo>
                    <a:cubicBezTo>
                      <a:pt x="113" y="18"/>
                      <a:pt x="94" y="4"/>
                      <a:pt x="50" y="4"/>
                    </a:cubicBezTo>
                    <a:cubicBezTo>
                      <a:pt x="36" y="4"/>
                      <a:pt x="6" y="6"/>
                      <a:pt x="0" y="7"/>
                    </a:cubicBezTo>
                    <a:cubicBezTo>
                      <a:pt x="0" y="168"/>
                      <a:pt x="0" y="168"/>
                      <a:pt x="0" y="168"/>
                    </a:cubicBezTo>
                    <a:cubicBezTo>
                      <a:pt x="12" y="170"/>
                      <a:pt x="25" y="171"/>
                      <a:pt x="49" y="171"/>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sz="11618"/>
              </a:p>
            </p:txBody>
          </p:sp>
          <p:sp>
            <p:nvSpPr>
              <p:cNvPr id="23" name="Freeform 8"/>
              <p:cNvSpPr>
                <a:spLocks noEditPoints="1"/>
              </p:cNvSpPr>
              <p:nvPr/>
            </p:nvSpPr>
            <p:spPr bwMode="auto">
              <a:xfrm>
                <a:off x="15427328" y="27792366"/>
                <a:ext cx="2582864" cy="546101"/>
              </a:xfrm>
              <a:custGeom>
                <a:avLst/>
                <a:gdLst/>
                <a:ahLst/>
                <a:cxnLst>
                  <a:cxn ang="0">
                    <a:pos x="790" y="172"/>
                  </a:cxn>
                  <a:cxn ang="0">
                    <a:pos x="815" y="142"/>
                  </a:cxn>
                  <a:cxn ang="0">
                    <a:pos x="784" y="128"/>
                  </a:cxn>
                  <a:cxn ang="0">
                    <a:pos x="811" y="75"/>
                  </a:cxn>
                  <a:cxn ang="0">
                    <a:pos x="784" y="50"/>
                  </a:cxn>
                  <a:cxn ang="0">
                    <a:pos x="751" y="23"/>
                  </a:cxn>
                  <a:cxn ang="0">
                    <a:pos x="736" y="50"/>
                  </a:cxn>
                  <a:cxn ang="0">
                    <a:pos x="751" y="75"/>
                  </a:cxn>
                  <a:cxn ang="0">
                    <a:pos x="676" y="131"/>
                  </a:cxn>
                  <a:cxn ang="0">
                    <a:pos x="725" y="168"/>
                  </a:cxn>
                  <a:cxn ang="0">
                    <a:pos x="719" y="143"/>
                  </a:cxn>
                  <a:cxn ang="0">
                    <a:pos x="709" y="0"/>
                  </a:cxn>
                  <a:cxn ang="0">
                    <a:pos x="676" y="131"/>
                  </a:cxn>
                  <a:cxn ang="0">
                    <a:pos x="617" y="85"/>
                  </a:cxn>
                  <a:cxn ang="0">
                    <a:pos x="586" y="103"/>
                  </a:cxn>
                  <a:cxn ang="0">
                    <a:pos x="577" y="105"/>
                  </a:cxn>
                  <a:cxn ang="0">
                    <a:pos x="611" y="119"/>
                  </a:cxn>
                  <a:cxn ang="0">
                    <a:pos x="602" y="47"/>
                  </a:cxn>
                  <a:cxn ang="0">
                    <a:pos x="599" y="172"/>
                  </a:cxn>
                  <a:cxn ang="0">
                    <a:pos x="649" y="135"/>
                  </a:cxn>
                  <a:cxn ang="0">
                    <a:pos x="581" y="133"/>
                  </a:cxn>
                  <a:cxn ang="0">
                    <a:pos x="611" y="119"/>
                  </a:cxn>
                  <a:cxn ang="0">
                    <a:pos x="532" y="50"/>
                  </a:cxn>
                  <a:cxn ang="0">
                    <a:pos x="479" y="134"/>
                  </a:cxn>
                  <a:cxn ang="0">
                    <a:pos x="428" y="50"/>
                  </a:cxn>
                  <a:cxn ang="0">
                    <a:pos x="386" y="50"/>
                  </a:cxn>
                  <a:cxn ang="0">
                    <a:pos x="390" y="169"/>
                  </a:cxn>
                  <a:cxn ang="0">
                    <a:pos x="442" y="97"/>
                  </a:cxn>
                  <a:cxn ang="0">
                    <a:pos x="494" y="169"/>
                  </a:cxn>
                  <a:cxn ang="0">
                    <a:pos x="189" y="66"/>
                  </a:cxn>
                  <a:cxn ang="0">
                    <a:pos x="159" y="50"/>
                  </a:cxn>
                  <a:cxn ang="0">
                    <a:pos x="192" y="169"/>
                  </a:cxn>
                  <a:cxn ang="0">
                    <a:pos x="214" y="74"/>
                  </a:cxn>
                  <a:cxn ang="0">
                    <a:pos x="230" y="107"/>
                  </a:cxn>
                  <a:cxn ang="0">
                    <a:pos x="263" y="169"/>
                  </a:cxn>
                  <a:cxn ang="0">
                    <a:pos x="285" y="74"/>
                  </a:cxn>
                  <a:cxn ang="0">
                    <a:pos x="300" y="107"/>
                  </a:cxn>
                  <a:cxn ang="0">
                    <a:pos x="333" y="169"/>
                  </a:cxn>
                  <a:cxn ang="0">
                    <a:pos x="329" y="68"/>
                  </a:cxn>
                  <a:cxn ang="0">
                    <a:pos x="258" y="68"/>
                  </a:cxn>
                  <a:cxn ang="0">
                    <a:pos x="34" y="6"/>
                  </a:cxn>
                  <a:cxn ang="0">
                    <a:pos x="0" y="111"/>
                  </a:cxn>
                  <a:cxn ang="0">
                    <a:pos x="125" y="111"/>
                  </a:cxn>
                  <a:cxn ang="0">
                    <a:pos x="90" y="6"/>
                  </a:cxn>
                  <a:cxn ang="0">
                    <a:pos x="62" y="144"/>
                  </a:cxn>
                  <a:cxn ang="0">
                    <a:pos x="34" y="6"/>
                  </a:cxn>
                </a:cxnLst>
                <a:rect l="0" t="0" r="r" b="b"/>
                <a:pathLst>
                  <a:path w="815" h="172">
                    <a:moveTo>
                      <a:pt x="751" y="130"/>
                    </a:moveTo>
                    <a:cubicBezTo>
                      <a:pt x="751" y="157"/>
                      <a:pt x="762" y="172"/>
                      <a:pt x="790" y="172"/>
                    </a:cubicBezTo>
                    <a:cubicBezTo>
                      <a:pt x="802" y="172"/>
                      <a:pt x="812" y="169"/>
                      <a:pt x="815" y="168"/>
                    </a:cubicBezTo>
                    <a:cubicBezTo>
                      <a:pt x="815" y="142"/>
                      <a:pt x="815" y="142"/>
                      <a:pt x="815" y="142"/>
                    </a:cubicBezTo>
                    <a:cubicBezTo>
                      <a:pt x="810" y="144"/>
                      <a:pt x="804" y="145"/>
                      <a:pt x="798" y="145"/>
                    </a:cubicBezTo>
                    <a:cubicBezTo>
                      <a:pt x="788" y="145"/>
                      <a:pt x="784" y="142"/>
                      <a:pt x="784" y="128"/>
                    </a:cubicBezTo>
                    <a:cubicBezTo>
                      <a:pt x="784" y="75"/>
                      <a:pt x="784" y="75"/>
                      <a:pt x="784" y="75"/>
                    </a:cubicBezTo>
                    <a:cubicBezTo>
                      <a:pt x="811" y="75"/>
                      <a:pt x="811" y="75"/>
                      <a:pt x="811" y="75"/>
                    </a:cubicBezTo>
                    <a:cubicBezTo>
                      <a:pt x="811" y="50"/>
                      <a:pt x="811" y="50"/>
                      <a:pt x="811" y="50"/>
                    </a:cubicBezTo>
                    <a:cubicBezTo>
                      <a:pt x="784" y="50"/>
                      <a:pt x="784" y="50"/>
                      <a:pt x="784" y="50"/>
                    </a:cubicBezTo>
                    <a:cubicBezTo>
                      <a:pt x="784" y="15"/>
                      <a:pt x="784" y="15"/>
                      <a:pt x="784" y="15"/>
                    </a:cubicBezTo>
                    <a:cubicBezTo>
                      <a:pt x="766" y="17"/>
                      <a:pt x="754" y="22"/>
                      <a:pt x="751" y="23"/>
                    </a:cubicBezTo>
                    <a:cubicBezTo>
                      <a:pt x="751" y="50"/>
                      <a:pt x="751" y="50"/>
                      <a:pt x="751" y="50"/>
                    </a:cubicBezTo>
                    <a:cubicBezTo>
                      <a:pt x="736" y="50"/>
                      <a:pt x="736" y="50"/>
                      <a:pt x="736" y="50"/>
                    </a:cubicBezTo>
                    <a:cubicBezTo>
                      <a:pt x="736" y="75"/>
                      <a:pt x="736" y="75"/>
                      <a:pt x="736" y="75"/>
                    </a:cubicBezTo>
                    <a:cubicBezTo>
                      <a:pt x="751" y="75"/>
                      <a:pt x="751" y="75"/>
                      <a:pt x="751" y="75"/>
                    </a:cubicBezTo>
                    <a:lnTo>
                      <a:pt x="751" y="130"/>
                    </a:lnTo>
                    <a:close/>
                    <a:moveTo>
                      <a:pt x="676" y="131"/>
                    </a:moveTo>
                    <a:cubicBezTo>
                      <a:pt x="676" y="159"/>
                      <a:pt x="686" y="170"/>
                      <a:pt x="708" y="170"/>
                    </a:cubicBezTo>
                    <a:cubicBezTo>
                      <a:pt x="715" y="170"/>
                      <a:pt x="722" y="169"/>
                      <a:pt x="725" y="168"/>
                    </a:cubicBezTo>
                    <a:cubicBezTo>
                      <a:pt x="725" y="143"/>
                      <a:pt x="725" y="143"/>
                      <a:pt x="725" y="143"/>
                    </a:cubicBezTo>
                    <a:cubicBezTo>
                      <a:pt x="719" y="143"/>
                      <a:pt x="719" y="143"/>
                      <a:pt x="719" y="143"/>
                    </a:cubicBezTo>
                    <a:cubicBezTo>
                      <a:pt x="712" y="143"/>
                      <a:pt x="709" y="140"/>
                      <a:pt x="709" y="129"/>
                    </a:cubicBezTo>
                    <a:cubicBezTo>
                      <a:pt x="709" y="0"/>
                      <a:pt x="709" y="0"/>
                      <a:pt x="709" y="0"/>
                    </a:cubicBezTo>
                    <a:cubicBezTo>
                      <a:pt x="676" y="0"/>
                      <a:pt x="676" y="0"/>
                      <a:pt x="676" y="0"/>
                    </a:cubicBezTo>
                    <a:lnTo>
                      <a:pt x="676" y="131"/>
                    </a:lnTo>
                    <a:close/>
                    <a:moveTo>
                      <a:pt x="602" y="73"/>
                    </a:moveTo>
                    <a:cubicBezTo>
                      <a:pt x="611" y="73"/>
                      <a:pt x="617" y="78"/>
                      <a:pt x="617" y="85"/>
                    </a:cubicBezTo>
                    <a:cubicBezTo>
                      <a:pt x="617" y="92"/>
                      <a:pt x="612" y="97"/>
                      <a:pt x="601" y="99"/>
                    </a:cubicBezTo>
                    <a:cubicBezTo>
                      <a:pt x="586" y="103"/>
                      <a:pt x="586" y="103"/>
                      <a:pt x="586" y="103"/>
                    </a:cubicBezTo>
                    <a:cubicBezTo>
                      <a:pt x="581" y="105"/>
                      <a:pt x="578" y="106"/>
                      <a:pt x="577" y="108"/>
                    </a:cubicBezTo>
                    <a:cubicBezTo>
                      <a:pt x="577" y="105"/>
                      <a:pt x="577" y="105"/>
                      <a:pt x="577" y="105"/>
                    </a:cubicBezTo>
                    <a:cubicBezTo>
                      <a:pt x="577" y="86"/>
                      <a:pt x="586" y="73"/>
                      <a:pt x="602" y="73"/>
                    </a:cubicBezTo>
                    <a:moveTo>
                      <a:pt x="611" y="119"/>
                    </a:moveTo>
                    <a:cubicBezTo>
                      <a:pt x="637" y="113"/>
                      <a:pt x="650" y="105"/>
                      <a:pt x="650" y="83"/>
                    </a:cubicBezTo>
                    <a:cubicBezTo>
                      <a:pt x="650" y="63"/>
                      <a:pt x="635" y="47"/>
                      <a:pt x="602" y="47"/>
                    </a:cubicBezTo>
                    <a:cubicBezTo>
                      <a:pt x="567" y="47"/>
                      <a:pt x="544" y="72"/>
                      <a:pt x="544" y="109"/>
                    </a:cubicBezTo>
                    <a:cubicBezTo>
                      <a:pt x="544" y="147"/>
                      <a:pt x="562" y="172"/>
                      <a:pt x="599" y="172"/>
                    </a:cubicBezTo>
                    <a:cubicBezTo>
                      <a:pt x="620" y="172"/>
                      <a:pt x="638" y="168"/>
                      <a:pt x="649" y="161"/>
                    </a:cubicBezTo>
                    <a:cubicBezTo>
                      <a:pt x="649" y="135"/>
                      <a:pt x="649" y="135"/>
                      <a:pt x="649" y="135"/>
                    </a:cubicBezTo>
                    <a:cubicBezTo>
                      <a:pt x="634" y="141"/>
                      <a:pt x="613" y="146"/>
                      <a:pt x="599" y="146"/>
                    </a:cubicBezTo>
                    <a:cubicBezTo>
                      <a:pt x="586" y="146"/>
                      <a:pt x="581" y="138"/>
                      <a:pt x="581" y="133"/>
                    </a:cubicBezTo>
                    <a:cubicBezTo>
                      <a:pt x="581" y="128"/>
                      <a:pt x="584" y="125"/>
                      <a:pt x="590" y="124"/>
                    </a:cubicBezTo>
                    <a:lnTo>
                      <a:pt x="611" y="119"/>
                    </a:lnTo>
                    <a:close/>
                    <a:moveTo>
                      <a:pt x="494" y="169"/>
                    </a:moveTo>
                    <a:cubicBezTo>
                      <a:pt x="508" y="141"/>
                      <a:pt x="523" y="92"/>
                      <a:pt x="532" y="50"/>
                    </a:cubicBezTo>
                    <a:cubicBezTo>
                      <a:pt x="498" y="50"/>
                      <a:pt x="498" y="50"/>
                      <a:pt x="498" y="50"/>
                    </a:cubicBezTo>
                    <a:cubicBezTo>
                      <a:pt x="492" y="83"/>
                      <a:pt x="485" y="116"/>
                      <a:pt x="479" y="134"/>
                    </a:cubicBezTo>
                    <a:cubicBezTo>
                      <a:pt x="472" y="116"/>
                      <a:pt x="463" y="83"/>
                      <a:pt x="456" y="50"/>
                    </a:cubicBezTo>
                    <a:cubicBezTo>
                      <a:pt x="428" y="50"/>
                      <a:pt x="428" y="50"/>
                      <a:pt x="428" y="50"/>
                    </a:cubicBezTo>
                    <a:cubicBezTo>
                      <a:pt x="421" y="83"/>
                      <a:pt x="412" y="116"/>
                      <a:pt x="405" y="134"/>
                    </a:cubicBezTo>
                    <a:cubicBezTo>
                      <a:pt x="399" y="116"/>
                      <a:pt x="392" y="83"/>
                      <a:pt x="386" y="50"/>
                    </a:cubicBezTo>
                    <a:cubicBezTo>
                      <a:pt x="352" y="50"/>
                      <a:pt x="352" y="50"/>
                      <a:pt x="352" y="50"/>
                    </a:cubicBezTo>
                    <a:cubicBezTo>
                      <a:pt x="361" y="92"/>
                      <a:pt x="376" y="141"/>
                      <a:pt x="390" y="169"/>
                    </a:cubicBezTo>
                    <a:cubicBezTo>
                      <a:pt x="420" y="169"/>
                      <a:pt x="420" y="169"/>
                      <a:pt x="420" y="169"/>
                    </a:cubicBezTo>
                    <a:cubicBezTo>
                      <a:pt x="429" y="146"/>
                      <a:pt x="439" y="112"/>
                      <a:pt x="442" y="97"/>
                    </a:cubicBezTo>
                    <a:cubicBezTo>
                      <a:pt x="445" y="112"/>
                      <a:pt x="455" y="146"/>
                      <a:pt x="465" y="169"/>
                    </a:cubicBezTo>
                    <a:lnTo>
                      <a:pt x="494" y="169"/>
                    </a:lnTo>
                    <a:close/>
                    <a:moveTo>
                      <a:pt x="224" y="47"/>
                    </a:moveTo>
                    <a:cubicBezTo>
                      <a:pt x="207" y="47"/>
                      <a:pt x="194" y="56"/>
                      <a:pt x="189" y="66"/>
                    </a:cubicBezTo>
                    <a:cubicBezTo>
                      <a:pt x="189" y="63"/>
                      <a:pt x="188" y="55"/>
                      <a:pt x="187" y="50"/>
                    </a:cubicBezTo>
                    <a:cubicBezTo>
                      <a:pt x="159" y="50"/>
                      <a:pt x="159" y="50"/>
                      <a:pt x="159" y="50"/>
                    </a:cubicBezTo>
                    <a:cubicBezTo>
                      <a:pt x="159" y="169"/>
                      <a:pt x="159" y="169"/>
                      <a:pt x="159" y="169"/>
                    </a:cubicBezTo>
                    <a:cubicBezTo>
                      <a:pt x="192" y="169"/>
                      <a:pt x="192" y="169"/>
                      <a:pt x="192" y="169"/>
                    </a:cubicBezTo>
                    <a:cubicBezTo>
                      <a:pt x="192" y="109"/>
                      <a:pt x="192" y="109"/>
                      <a:pt x="192" y="109"/>
                    </a:cubicBezTo>
                    <a:cubicBezTo>
                      <a:pt x="192" y="83"/>
                      <a:pt x="200" y="74"/>
                      <a:pt x="214" y="74"/>
                    </a:cubicBezTo>
                    <a:cubicBezTo>
                      <a:pt x="221" y="74"/>
                      <a:pt x="226" y="78"/>
                      <a:pt x="228" y="84"/>
                    </a:cubicBezTo>
                    <a:cubicBezTo>
                      <a:pt x="230" y="90"/>
                      <a:pt x="230" y="95"/>
                      <a:pt x="230" y="107"/>
                    </a:cubicBezTo>
                    <a:cubicBezTo>
                      <a:pt x="230" y="169"/>
                      <a:pt x="230" y="169"/>
                      <a:pt x="230" y="169"/>
                    </a:cubicBezTo>
                    <a:cubicBezTo>
                      <a:pt x="263" y="169"/>
                      <a:pt x="263" y="169"/>
                      <a:pt x="263" y="169"/>
                    </a:cubicBezTo>
                    <a:cubicBezTo>
                      <a:pt x="263" y="109"/>
                      <a:pt x="263" y="109"/>
                      <a:pt x="263" y="109"/>
                    </a:cubicBezTo>
                    <a:cubicBezTo>
                      <a:pt x="263" y="84"/>
                      <a:pt x="270" y="74"/>
                      <a:pt x="285" y="74"/>
                    </a:cubicBezTo>
                    <a:cubicBezTo>
                      <a:pt x="292" y="74"/>
                      <a:pt x="296" y="78"/>
                      <a:pt x="298" y="84"/>
                    </a:cubicBezTo>
                    <a:cubicBezTo>
                      <a:pt x="300" y="90"/>
                      <a:pt x="300" y="95"/>
                      <a:pt x="300" y="107"/>
                    </a:cubicBezTo>
                    <a:cubicBezTo>
                      <a:pt x="300" y="169"/>
                      <a:pt x="300" y="169"/>
                      <a:pt x="300" y="169"/>
                    </a:cubicBezTo>
                    <a:cubicBezTo>
                      <a:pt x="333" y="169"/>
                      <a:pt x="333" y="169"/>
                      <a:pt x="333" y="169"/>
                    </a:cubicBezTo>
                    <a:cubicBezTo>
                      <a:pt x="333" y="100"/>
                      <a:pt x="333" y="100"/>
                      <a:pt x="333" y="100"/>
                    </a:cubicBezTo>
                    <a:cubicBezTo>
                      <a:pt x="333" y="86"/>
                      <a:pt x="332" y="76"/>
                      <a:pt x="329" y="68"/>
                    </a:cubicBezTo>
                    <a:cubicBezTo>
                      <a:pt x="323" y="54"/>
                      <a:pt x="310" y="47"/>
                      <a:pt x="294" y="47"/>
                    </a:cubicBezTo>
                    <a:cubicBezTo>
                      <a:pt x="277" y="47"/>
                      <a:pt x="264" y="57"/>
                      <a:pt x="258" y="68"/>
                    </a:cubicBezTo>
                    <a:cubicBezTo>
                      <a:pt x="253" y="54"/>
                      <a:pt x="240" y="47"/>
                      <a:pt x="224" y="47"/>
                    </a:cubicBezTo>
                    <a:moveTo>
                      <a:pt x="34" y="6"/>
                    </a:moveTo>
                    <a:cubicBezTo>
                      <a:pt x="0" y="6"/>
                      <a:pt x="0" y="6"/>
                      <a:pt x="0" y="6"/>
                    </a:cubicBezTo>
                    <a:cubicBezTo>
                      <a:pt x="0" y="111"/>
                      <a:pt x="0" y="111"/>
                      <a:pt x="0" y="111"/>
                    </a:cubicBezTo>
                    <a:cubicBezTo>
                      <a:pt x="0" y="150"/>
                      <a:pt x="24" y="172"/>
                      <a:pt x="62" y="172"/>
                    </a:cubicBezTo>
                    <a:cubicBezTo>
                      <a:pt x="100" y="172"/>
                      <a:pt x="125" y="150"/>
                      <a:pt x="125" y="111"/>
                    </a:cubicBezTo>
                    <a:cubicBezTo>
                      <a:pt x="125" y="6"/>
                      <a:pt x="125" y="6"/>
                      <a:pt x="125" y="6"/>
                    </a:cubicBezTo>
                    <a:cubicBezTo>
                      <a:pt x="90" y="6"/>
                      <a:pt x="90" y="6"/>
                      <a:pt x="90" y="6"/>
                    </a:cubicBezTo>
                    <a:cubicBezTo>
                      <a:pt x="90" y="109"/>
                      <a:pt x="90" y="109"/>
                      <a:pt x="90" y="109"/>
                    </a:cubicBezTo>
                    <a:cubicBezTo>
                      <a:pt x="90" y="131"/>
                      <a:pt x="80" y="144"/>
                      <a:pt x="62" y="144"/>
                    </a:cubicBezTo>
                    <a:cubicBezTo>
                      <a:pt x="44" y="144"/>
                      <a:pt x="34" y="131"/>
                      <a:pt x="34" y="109"/>
                    </a:cubicBezTo>
                    <a:lnTo>
                      <a:pt x="3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sz="11618"/>
              </a:p>
            </p:txBody>
          </p:sp>
          <p:sp>
            <p:nvSpPr>
              <p:cNvPr id="27" name="Freeform 9"/>
              <p:cNvSpPr>
                <a:spLocks noEditPoints="1"/>
              </p:cNvSpPr>
              <p:nvPr/>
            </p:nvSpPr>
            <p:spPr bwMode="auto">
              <a:xfrm>
                <a:off x="18276888" y="27709814"/>
                <a:ext cx="720725" cy="695325"/>
              </a:xfrm>
              <a:custGeom>
                <a:avLst/>
                <a:gdLst/>
                <a:ahLst/>
                <a:cxnLst>
                  <a:cxn ang="0">
                    <a:pos x="63" y="87"/>
                  </a:cxn>
                  <a:cxn ang="0">
                    <a:pos x="4" y="81"/>
                  </a:cxn>
                  <a:cxn ang="0">
                    <a:pos x="0" y="112"/>
                  </a:cxn>
                  <a:cxn ang="0">
                    <a:pos x="81" y="219"/>
                  </a:cxn>
                  <a:cxn ang="0">
                    <a:pos x="81" y="219"/>
                  </a:cxn>
                  <a:cxn ang="0">
                    <a:pos x="105" y="141"/>
                  </a:cxn>
                  <a:cxn ang="0">
                    <a:pos x="99" y="103"/>
                  </a:cxn>
                  <a:cxn ang="0">
                    <a:pos x="63" y="87"/>
                  </a:cxn>
                  <a:cxn ang="0">
                    <a:pos x="190" y="72"/>
                  </a:cxn>
                  <a:cxn ang="0">
                    <a:pos x="220" y="73"/>
                  </a:cxn>
                  <a:cxn ang="0">
                    <a:pos x="113" y="0"/>
                  </a:cxn>
                  <a:cxn ang="0">
                    <a:pos x="7" y="73"/>
                  </a:cxn>
                  <a:cxn ang="0">
                    <a:pos x="37" y="72"/>
                  </a:cxn>
                  <a:cxn ang="0">
                    <a:pos x="95" y="64"/>
                  </a:cxn>
                  <a:cxn ang="0">
                    <a:pos x="109" y="60"/>
                  </a:cxn>
                  <a:cxn ang="0">
                    <a:pos x="96" y="42"/>
                  </a:cxn>
                  <a:cxn ang="0">
                    <a:pos x="114" y="24"/>
                  </a:cxn>
                  <a:cxn ang="0">
                    <a:pos x="132" y="42"/>
                  </a:cxn>
                  <a:cxn ang="0">
                    <a:pos x="117" y="60"/>
                  </a:cxn>
                  <a:cxn ang="0">
                    <a:pos x="131" y="64"/>
                  </a:cxn>
                  <a:cxn ang="0">
                    <a:pos x="190" y="72"/>
                  </a:cxn>
                  <a:cxn ang="0">
                    <a:pos x="227" y="112"/>
                  </a:cxn>
                  <a:cxn ang="0">
                    <a:pos x="223" y="82"/>
                  </a:cxn>
                  <a:cxn ang="0">
                    <a:pos x="222" y="82"/>
                  </a:cxn>
                  <a:cxn ang="0">
                    <a:pos x="163" y="87"/>
                  </a:cxn>
                  <a:cxn ang="0">
                    <a:pos x="127" y="103"/>
                  </a:cxn>
                  <a:cxn ang="0">
                    <a:pos x="121" y="141"/>
                  </a:cxn>
                  <a:cxn ang="0">
                    <a:pos x="145" y="219"/>
                  </a:cxn>
                  <a:cxn ang="0">
                    <a:pos x="145" y="219"/>
                  </a:cxn>
                  <a:cxn ang="0">
                    <a:pos x="227" y="112"/>
                  </a:cxn>
                </a:cxnLst>
                <a:rect l="0" t="0" r="r" b="b"/>
                <a:pathLst>
                  <a:path w="227" h="219">
                    <a:moveTo>
                      <a:pt x="63" y="87"/>
                    </a:moveTo>
                    <a:cubicBezTo>
                      <a:pt x="42" y="85"/>
                      <a:pt x="26" y="83"/>
                      <a:pt x="4" y="81"/>
                    </a:cubicBezTo>
                    <a:cubicBezTo>
                      <a:pt x="1" y="91"/>
                      <a:pt x="0" y="101"/>
                      <a:pt x="0" y="112"/>
                    </a:cubicBezTo>
                    <a:cubicBezTo>
                      <a:pt x="0" y="162"/>
                      <a:pt x="34" y="205"/>
                      <a:pt x="81" y="219"/>
                    </a:cubicBezTo>
                    <a:cubicBezTo>
                      <a:pt x="81" y="219"/>
                      <a:pt x="81" y="219"/>
                      <a:pt x="81" y="219"/>
                    </a:cubicBezTo>
                    <a:cubicBezTo>
                      <a:pt x="98" y="193"/>
                      <a:pt x="101" y="171"/>
                      <a:pt x="105" y="141"/>
                    </a:cubicBezTo>
                    <a:cubicBezTo>
                      <a:pt x="106" y="129"/>
                      <a:pt x="106" y="114"/>
                      <a:pt x="99" y="103"/>
                    </a:cubicBezTo>
                    <a:cubicBezTo>
                      <a:pt x="92" y="92"/>
                      <a:pt x="76" y="87"/>
                      <a:pt x="63" y="87"/>
                    </a:cubicBezTo>
                    <a:moveTo>
                      <a:pt x="190" y="72"/>
                    </a:moveTo>
                    <a:cubicBezTo>
                      <a:pt x="199" y="73"/>
                      <a:pt x="220" y="73"/>
                      <a:pt x="220" y="73"/>
                    </a:cubicBezTo>
                    <a:cubicBezTo>
                      <a:pt x="204" y="30"/>
                      <a:pt x="163" y="0"/>
                      <a:pt x="113" y="0"/>
                    </a:cubicBezTo>
                    <a:cubicBezTo>
                      <a:pt x="64" y="0"/>
                      <a:pt x="23" y="30"/>
                      <a:pt x="7" y="73"/>
                    </a:cubicBezTo>
                    <a:cubicBezTo>
                      <a:pt x="15" y="75"/>
                      <a:pt x="27" y="72"/>
                      <a:pt x="37" y="72"/>
                    </a:cubicBezTo>
                    <a:cubicBezTo>
                      <a:pt x="54" y="69"/>
                      <a:pt x="77" y="67"/>
                      <a:pt x="95" y="64"/>
                    </a:cubicBezTo>
                    <a:cubicBezTo>
                      <a:pt x="100" y="64"/>
                      <a:pt x="105" y="63"/>
                      <a:pt x="109" y="60"/>
                    </a:cubicBezTo>
                    <a:cubicBezTo>
                      <a:pt x="102" y="58"/>
                      <a:pt x="96" y="51"/>
                      <a:pt x="96" y="42"/>
                    </a:cubicBezTo>
                    <a:cubicBezTo>
                      <a:pt x="96" y="32"/>
                      <a:pt x="104" y="24"/>
                      <a:pt x="114" y="24"/>
                    </a:cubicBezTo>
                    <a:cubicBezTo>
                      <a:pt x="124" y="24"/>
                      <a:pt x="132" y="32"/>
                      <a:pt x="132" y="42"/>
                    </a:cubicBezTo>
                    <a:cubicBezTo>
                      <a:pt x="132" y="51"/>
                      <a:pt x="125" y="58"/>
                      <a:pt x="117" y="60"/>
                    </a:cubicBezTo>
                    <a:cubicBezTo>
                      <a:pt x="121" y="63"/>
                      <a:pt x="126" y="64"/>
                      <a:pt x="131" y="64"/>
                    </a:cubicBezTo>
                    <a:cubicBezTo>
                      <a:pt x="150" y="67"/>
                      <a:pt x="172" y="69"/>
                      <a:pt x="190" y="72"/>
                    </a:cubicBezTo>
                    <a:moveTo>
                      <a:pt x="227" y="112"/>
                    </a:moveTo>
                    <a:cubicBezTo>
                      <a:pt x="227" y="101"/>
                      <a:pt x="226" y="91"/>
                      <a:pt x="223" y="82"/>
                    </a:cubicBezTo>
                    <a:cubicBezTo>
                      <a:pt x="222" y="82"/>
                      <a:pt x="222" y="82"/>
                      <a:pt x="222" y="82"/>
                    </a:cubicBezTo>
                    <a:cubicBezTo>
                      <a:pt x="200" y="83"/>
                      <a:pt x="184" y="85"/>
                      <a:pt x="163" y="87"/>
                    </a:cubicBezTo>
                    <a:cubicBezTo>
                      <a:pt x="150" y="87"/>
                      <a:pt x="134" y="92"/>
                      <a:pt x="127" y="103"/>
                    </a:cubicBezTo>
                    <a:cubicBezTo>
                      <a:pt x="120" y="114"/>
                      <a:pt x="120" y="129"/>
                      <a:pt x="121" y="141"/>
                    </a:cubicBezTo>
                    <a:cubicBezTo>
                      <a:pt x="125" y="171"/>
                      <a:pt x="128" y="193"/>
                      <a:pt x="145" y="219"/>
                    </a:cubicBezTo>
                    <a:cubicBezTo>
                      <a:pt x="145" y="219"/>
                      <a:pt x="145" y="219"/>
                      <a:pt x="145" y="219"/>
                    </a:cubicBezTo>
                    <a:cubicBezTo>
                      <a:pt x="192" y="206"/>
                      <a:pt x="227" y="163"/>
                      <a:pt x="227" y="112"/>
                    </a:cubicBezTo>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de-DE" sz="11618"/>
              </a:p>
            </p:txBody>
          </p:sp>
        </p:grpSp>
      </p:grpSp>
    </p:spTree>
    <p:extLst>
      <p:ext uri="{BB962C8B-B14F-4D97-AF65-F5344CB8AC3E}">
        <p14:creationId xmlns:p14="http://schemas.microsoft.com/office/powerpoint/2010/main" val="23116641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 Gliederu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52000" y="469900"/>
            <a:ext cx="10972800" cy="612140"/>
          </a:xfrm>
        </p:spPr>
        <p:txBody>
          <a:bodyPr/>
          <a:lstStyle>
            <a:lvl1pPr>
              <a:lnSpc>
                <a:spcPts val="2200"/>
              </a:lnSpc>
              <a:defRPr/>
            </a:lvl1pPr>
          </a:lstStyle>
          <a:p>
            <a:r>
              <a:rPr lang="de-DE" dirty="0"/>
              <a:t>Hier steht eine schöne Folienüberschrift (max. zweizeilig)</a:t>
            </a:r>
          </a:p>
        </p:txBody>
      </p:sp>
      <p:sp>
        <p:nvSpPr>
          <p:cNvPr id="3" name="Inhaltsplatzhalter 2"/>
          <p:cNvSpPr>
            <a:spLocks noGrp="1"/>
          </p:cNvSpPr>
          <p:nvPr>
            <p:ph idx="1"/>
          </p:nvPr>
        </p:nvSpPr>
        <p:spPr>
          <a:xfrm>
            <a:off x="552000" y="1494000"/>
            <a:ext cx="10972800" cy="4525963"/>
          </a:xfrm>
          <a:prstGeom prst="rect">
            <a:avLst/>
          </a:prstGeom>
        </p:spPr>
        <p:txBody>
          <a:bodyPr lIns="0" tIns="0" rIns="0" bIns="0">
            <a:normAutofit/>
          </a:bodyPr>
          <a:lstStyle>
            <a:lvl1pPr marL="216000" indent="-216000">
              <a:lnSpc>
                <a:spcPct val="120000"/>
              </a:lnSpc>
              <a:spcBef>
                <a:spcPts val="0"/>
              </a:spcBef>
              <a:buFont typeface="+mj-lt"/>
              <a:buNone/>
              <a:defRPr sz="1500" b="1" cap="all" baseline="0"/>
            </a:lvl1pPr>
            <a:lvl2pPr marL="0" indent="0">
              <a:lnSpc>
                <a:spcPct val="120000"/>
              </a:lnSpc>
              <a:spcBef>
                <a:spcPts val="0"/>
              </a:spcBef>
              <a:buSzPct val="100000"/>
              <a:buFont typeface="Meta Offc" pitchFamily="34" charset="0"/>
              <a:buNone/>
              <a:defRPr sz="1500"/>
            </a:lvl2pPr>
            <a:lvl3pPr marL="576000" indent="-360000">
              <a:lnSpc>
                <a:spcPct val="120000"/>
              </a:lnSpc>
              <a:spcBef>
                <a:spcPts val="0"/>
              </a:spcBef>
              <a:buFont typeface="Meta Offc" pitchFamily="34" charset="0"/>
              <a:buNone/>
              <a:defRPr sz="1500"/>
            </a:lvl3pPr>
            <a:lvl4pPr marL="576000" indent="-360000">
              <a:lnSpc>
                <a:spcPct val="120000"/>
              </a:lnSpc>
              <a:spcBef>
                <a:spcPts val="0"/>
              </a:spcBef>
              <a:buFont typeface="Symbol" pitchFamily="18" charset="2"/>
              <a:buNone/>
              <a:defRPr lang="de-DE" sz="1500" kern="1200" dirty="0" smtClean="0">
                <a:solidFill>
                  <a:schemeClr val="tx1"/>
                </a:solidFill>
                <a:latin typeface="Calibri" panose="020F0502020204030204" pitchFamily="34" charset="0"/>
                <a:ea typeface="+mn-ea"/>
                <a:cs typeface="+mn-cs"/>
              </a:defRPr>
            </a:lvl4pPr>
            <a:lvl5pPr marL="576000" indent="-360000">
              <a:lnSpc>
                <a:spcPct val="120000"/>
              </a:lnSpc>
              <a:spcBef>
                <a:spcPts val="0"/>
              </a:spcBef>
              <a:buFont typeface="+mj-lt"/>
              <a:buNone/>
              <a:defRPr sz="1500"/>
            </a:lvl5pPr>
          </a:lstStyle>
          <a:p>
            <a:pPr lvl="0"/>
            <a:r>
              <a:rPr lang="de-DE" dirty="0"/>
              <a:t>Textmasterformate durch Klicken bearbeiten</a:t>
            </a:r>
          </a:p>
          <a:p>
            <a:pPr lvl="4"/>
            <a:r>
              <a:rPr lang="de-DE" dirty="0"/>
              <a:t>Zweite Ebene</a:t>
            </a:r>
          </a:p>
          <a:p>
            <a:pPr lvl="2"/>
            <a:r>
              <a:rPr lang="de-DE" dirty="0"/>
              <a:t>Dritte Ebene</a:t>
            </a:r>
          </a:p>
          <a:p>
            <a:pPr lvl="3"/>
            <a:r>
              <a:rPr lang="de-DE" dirty="0"/>
              <a:t>Vierte Ebene</a:t>
            </a:r>
          </a:p>
        </p:txBody>
      </p:sp>
      <p:sp>
        <p:nvSpPr>
          <p:cNvPr id="4" name="Datumsplatzhalter 3"/>
          <p:cNvSpPr>
            <a:spLocks noGrp="1"/>
          </p:cNvSpPr>
          <p:nvPr>
            <p:ph type="dt" sz="half" idx="10"/>
          </p:nvPr>
        </p:nvSpPr>
        <p:spPr/>
        <p:txBody>
          <a:bodyPr/>
          <a:lstStyle/>
          <a:p>
            <a:fld id="{568E74F8-1635-4AF7-9161-516E12687055}" type="datetime1">
              <a:rPr lang="de-DE" smtClean="0"/>
              <a:pPr/>
              <a:t>16.09.2020</a:t>
            </a:fld>
            <a:endParaRPr lang="de-DE"/>
          </a:p>
        </p:txBody>
      </p:sp>
      <p:sp>
        <p:nvSpPr>
          <p:cNvPr id="5" name="Fußzeilenplatzhalter 4"/>
          <p:cNvSpPr>
            <a:spLocks noGrp="1"/>
          </p:cNvSpPr>
          <p:nvPr>
            <p:ph type="ftr" sz="quarter" idx="11"/>
          </p:nvPr>
        </p:nvSpPr>
        <p:spPr/>
        <p:txBody>
          <a:bodyPr/>
          <a:lstStyle/>
          <a:p>
            <a:r>
              <a:rPr lang="de-DE"/>
              <a:t>/ Hier steht der Veranstaltungstitel in 12 Punkt</a:t>
            </a:r>
          </a:p>
        </p:txBody>
      </p:sp>
      <p:sp>
        <p:nvSpPr>
          <p:cNvPr id="6" name="Foliennummernplatzhalter 5"/>
          <p:cNvSpPr>
            <a:spLocks noGrp="1"/>
          </p:cNvSpPr>
          <p:nvPr>
            <p:ph type="sldNum" sz="quarter" idx="12"/>
          </p:nvPr>
        </p:nvSpPr>
        <p:spPr/>
        <p:txBody>
          <a:bodyPr/>
          <a:lstStyle/>
          <a:p>
            <a:fld id="{4F0D2E71-061B-4E4D-BF94-C6A9FAAAA5EA}" type="slidenum">
              <a:rPr lang="de-DE" smtClean="0"/>
              <a:pPr/>
              <a:t>‹Nr.›</a:t>
            </a:fld>
            <a:endParaRPr lang="de-DE"/>
          </a:p>
        </p:txBody>
      </p:sp>
      <p:sp>
        <p:nvSpPr>
          <p:cNvPr id="8" name="Textplatzhalter 7"/>
          <p:cNvSpPr>
            <a:spLocks noGrp="1"/>
          </p:cNvSpPr>
          <p:nvPr>
            <p:ph type="body" sz="quarter" idx="13" hasCustomPrompt="1"/>
          </p:nvPr>
        </p:nvSpPr>
        <p:spPr>
          <a:xfrm>
            <a:off x="552002" y="288000"/>
            <a:ext cx="10943167" cy="230400"/>
          </a:xfrm>
          <a:prstGeom prst="rect">
            <a:avLst/>
          </a:prstGeom>
        </p:spPr>
        <p:txBody>
          <a:bodyPr lIns="0" tIns="0" rIns="0" bIns="0">
            <a:normAutofit/>
          </a:bodyPr>
          <a:lstStyle>
            <a:lvl1pPr marL="0" indent="0">
              <a:buNone/>
              <a:defRPr sz="1200" b="0" cap="none" baseline="0"/>
            </a:lvl1pPr>
          </a:lstStyle>
          <a:p>
            <a:pPr lvl="0"/>
            <a:r>
              <a:rPr lang="de-DE" dirty="0"/>
              <a:t>Hier steht ein schöner Präsentationstitel</a:t>
            </a:r>
          </a:p>
        </p:txBody>
      </p:sp>
    </p:spTree>
    <p:extLst>
      <p:ext uri="{BB962C8B-B14F-4D97-AF65-F5344CB8AC3E}">
        <p14:creationId xmlns:p14="http://schemas.microsoft.com/office/powerpoint/2010/main" val="12992937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52000" y="471600"/>
            <a:ext cx="10972800" cy="612000"/>
          </a:xfrm>
        </p:spPr>
        <p:txBody>
          <a:bodyPr/>
          <a:lstStyle>
            <a:lvl1pPr>
              <a:lnSpc>
                <a:spcPts val="2200"/>
              </a:lnSpc>
              <a:defRPr/>
            </a:lvl1pPr>
          </a:lstStyle>
          <a:p>
            <a:r>
              <a:rPr lang="de-DE" dirty="0"/>
              <a:t>Hier steht eine schöne Folienüberschrift (max. zweizeilig)</a:t>
            </a:r>
          </a:p>
        </p:txBody>
      </p:sp>
      <p:sp>
        <p:nvSpPr>
          <p:cNvPr id="4" name="Datumsplatzhalter 3"/>
          <p:cNvSpPr>
            <a:spLocks noGrp="1"/>
          </p:cNvSpPr>
          <p:nvPr>
            <p:ph type="dt" sz="half" idx="10"/>
          </p:nvPr>
        </p:nvSpPr>
        <p:spPr/>
        <p:txBody>
          <a:bodyPr/>
          <a:lstStyle/>
          <a:p>
            <a:fld id="{288582AD-1B49-4E2A-B663-117A29785EDA}" type="datetime1">
              <a:rPr lang="de-DE" smtClean="0"/>
              <a:pPr/>
              <a:t>16.09.2020</a:t>
            </a:fld>
            <a:endParaRPr lang="de-DE"/>
          </a:p>
        </p:txBody>
      </p:sp>
      <p:sp>
        <p:nvSpPr>
          <p:cNvPr id="5" name="Fußzeilenplatzhalter 4"/>
          <p:cNvSpPr>
            <a:spLocks noGrp="1"/>
          </p:cNvSpPr>
          <p:nvPr>
            <p:ph type="ftr" sz="quarter" idx="11"/>
          </p:nvPr>
        </p:nvSpPr>
        <p:spPr/>
        <p:txBody>
          <a:bodyPr/>
          <a:lstStyle/>
          <a:p>
            <a:r>
              <a:rPr lang="de-DE"/>
              <a:t>/ Hier steht der Veranstaltungstitel in 12 Punkt</a:t>
            </a:r>
          </a:p>
        </p:txBody>
      </p:sp>
      <p:sp>
        <p:nvSpPr>
          <p:cNvPr id="6" name="Foliennummernplatzhalter 5"/>
          <p:cNvSpPr>
            <a:spLocks noGrp="1"/>
          </p:cNvSpPr>
          <p:nvPr>
            <p:ph type="sldNum" sz="quarter" idx="12"/>
          </p:nvPr>
        </p:nvSpPr>
        <p:spPr/>
        <p:txBody>
          <a:bodyPr/>
          <a:lstStyle/>
          <a:p>
            <a:fld id="{4F0D2E71-061B-4E4D-BF94-C6A9FAAAA5EA}" type="slidenum">
              <a:rPr lang="de-DE" smtClean="0"/>
              <a:pPr/>
              <a:t>‹Nr.›</a:t>
            </a:fld>
            <a:endParaRPr lang="de-DE"/>
          </a:p>
        </p:txBody>
      </p:sp>
      <p:sp>
        <p:nvSpPr>
          <p:cNvPr id="8" name="Textplatzhalter 7"/>
          <p:cNvSpPr>
            <a:spLocks noGrp="1"/>
          </p:cNvSpPr>
          <p:nvPr>
            <p:ph type="body" sz="quarter" idx="13" hasCustomPrompt="1"/>
          </p:nvPr>
        </p:nvSpPr>
        <p:spPr>
          <a:xfrm>
            <a:off x="552002" y="288000"/>
            <a:ext cx="10943167" cy="231224"/>
          </a:xfrm>
          <a:prstGeom prst="rect">
            <a:avLst/>
          </a:prstGeom>
        </p:spPr>
        <p:txBody>
          <a:bodyPr lIns="0" tIns="0" rIns="0" bIns="0">
            <a:normAutofit/>
          </a:bodyPr>
          <a:lstStyle>
            <a:lvl1pPr marL="0" indent="0">
              <a:buNone/>
              <a:defRPr sz="1200" b="0" cap="none" baseline="0"/>
            </a:lvl1pPr>
          </a:lstStyle>
          <a:p>
            <a:pPr lvl="0"/>
            <a:r>
              <a:rPr lang="de-DE" dirty="0"/>
              <a:t>Hier steht ein schöner Präsentationstitel</a:t>
            </a:r>
          </a:p>
        </p:txBody>
      </p:sp>
      <p:sp>
        <p:nvSpPr>
          <p:cNvPr id="10" name="Textplatzhalter 9"/>
          <p:cNvSpPr>
            <a:spLocks noGrp="1"/>
          </p:cNvSpPr>
          <p:nvPr>
            <p:ph type="body" sz="quarter" idx="14" hasCustomPrompt="1"/>
          </p:nvPr>
        </p:nvSpPr>
        <p:spPr>
          <a:xfrm>
            <a:off x="8879417" y="1497016"/>
            <a:ext cx="2715683" cy="4865687"/>
          </a:xfrm>
          <a:prstGeom prst="rect">
            <a:avLst/>
          </a:prstGeom>
        </p:spPr>
        <p:txBody>
          <a:bodyPr>
            <a:normAutofit/>
          </a:bodyPr>
          <a:lstStyle>
            <a:lvl1pPr indent="0">
              <a:lnSpc>
                <a:spcPts val="1500"/>
              </a:lnSpc>
              <a:spcBef>
                <a:spcPts val="0"/>
              </a:spcBef>
              <a:buFont typeface="Arial" pitchFamily="34" charset="0"/>
              <a:buNone/>
              <a:defRPr sz="1200" b="0" cap="none" baseline="0">
                <a:solidFill>
                  <a:schemeClr val="accent6"/>
                </a:solidFill>
              </a:defRPr>
            </a:lvl1pPr>
            <a:lvl2pPr marL="0" indent="0">
              <a:lnSpc>
                <a:spcPts val="1500"/>
              </a:lnSpc>
              <a:spcBef>
                <a:spcPts val="0"/>
              </a:spcBef>
              <a:buNone/>
              <a:defRPr sz="1200" b="0" cap="none" baseline="0">
                <a:solidFill>
                  <a:schemeClr val="tx2"/>
                </a:solidFill>
              </a:defRPr>
            </a:lvl2pPr>
            <a:lvl3pPr marL="0" indent="0">
              <a:lnSpc>
                <a:spcPts val="1500"/>
              </a:lnSpc>
              <a:spcBef>
                <a:spcPts val="0"/>
              </a:spcBef>
              <a:buNone/>
              <a:defRPr sz="1200" b="0" cap="none" baseline="0">
                <a:solidFill>
                  <a:schemeClr val="tx2"/>
                </a:solidFill>
              </a:defRPr>
            </a:lvl3pPr>
            <a:lvl4pPr marL="0" indent="0">
              <a:lnSpc>
                <a:spcPts val="1500"/>
              </a:lnSpc>
              <a:spcBef>
                <a:spcPts val="0"/>
              </a:spcBef>
              <a:buNone/>
              <a:defRPr sz="1200" b="0" cap="none" baseline="0">
                <a:solidFill>
                  <a:schemeClr val="tx2"/>
                </a:solidFill>
              </a:defRPr>
            </a:lvl4pPr>
            <a:lvl5pPr marL="0" indent="0">
              <a:lnSpc>
                <a:spcPts val="1500"/>
              </a:lnSpc>
              <a:spcBef>
                <a:spcPts val="0"/>
              </a:spcBef>
              <a:buNone/>
              <a:defRPr sz="1200" b="0" cap="none" baseline="0">
                <a:solidFill>
                  <a:schemeClr val="tx2"/>
                </a:solidFill>
              </a:defRPr>
            </a:lvl5pPr>
          </a:lstStyle>
          <a:p>
            <a:pPr lvl="0"/>
            <a:r>
              <a:rPr lang="de-DE" dirty="0"/>
              <a:t>Marginalspalte mit etwas Text, der eine beschreibende Funktion ausführt und super präzise formuliert ist.</a:t>
            </a:r>
          </a:p>
        </p:txBody>
      </p:sp>
      <p:sp>
        <p:nvSpPr>
          <p:cNvPr id="9" name="Inhaltsplatzhalter 8"/>
          <p:cNvSpPr>
            <a:spLocks noGrp="1"/>
          </p:cNvSpPr>
          <p:nvPr>
            <p:ph sz="quarter" idx="15"/>
          </p:nvPr>
        </p:nvSpPr>
        <p:spPr>
          <a:xfrm>
            <a:off x="552000" y="1494000"/>
            <a:ext cx="8136000" cy="48672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4374776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 Diagramm">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52000" y="469900"/>
            <a:ext cx="10972800" cy="612140"/>
          </a:xfrm>
        </p:spPr>
        <p:txBody>
          <a:bodyPr/>
          <a:lstStyle>
            <a:lvl1pPr>
              <a:lnSpc>
                <a:spcPts val="2200"/>
              </a:lnSpc>
              <a:defRPr/>
            </a:lvl1pPr>
          </a:lstStyle>
          <a:p>
            <a:r>
              <a:rPr lang="de-DE" dirty="0"/>
              <a:t>Hier steht eine schöne Folienüberschrift (max. zweizeilig)</a:t>
            </a:r>
          </a:p>
        </p:txBody>
      </p:sp>
      <p:sp>
        <p:nvSpPr>
          <p:cNvPr id="4" name="Datumsplatzhalter 3"/>
          <p:cNvSpPr>
            <a:spLocks noGrp="1"/>
          </p:cNvSpPr>
          <p:nvPr>
            <p:ph type="dt" sz="half" idx="10"/>
          </p:nvPr>
        </p:nvSpPr>
        <p:spPr/>
        <p:txBody>
          <a:bodyPr/>
          <a:lstStyle/>
          <a:p>
            <a:fld id="{288582AD-1B49-4E2A-B663-117A29785EDA}" type="datetime1">
              <a:rPr lang="de-DE" smtClean="0"/>
              <a:pPr/>
              <a:t>16.09.2020</a:t>
            </a:fld>
            <a:endParaRPr lang="de-DE"/>
          </a:p>
        </p:txBody>
      </p:sp>
      <p:sp>
        <p:nvSpPr>
          <p:cNvPr id="5" name="Fußzeilenplatzhalter 4"/>
          <p:cNvSpPr>
            <a:spLocks noGrp="1"/>
          </p:cNvSpPr>
          <p:nvPr>
            <p:ph type="ftr" sz="quarter" idx="11"/>
          </p:nvPr>
        </p:nvSpPr>
        <p:spPr/>
        <p:txBody>
          <a:bodyPr/>
          <a:lstStyle/>
          <a:p>
            <a:r>
              <a:rPr lang="de-DE"/>
              <a:t>/ Hier steht der Veranstaltungstitel in 12 Punkt</a:t>
            </a:r>
          </a:p>
        </p:txBody>
      </p:sp>
      <p:sp>
        <p:nvSpPr>
          <p:cNvPr id="6" name="Foliennummernplatzhalter 5"/>
          <p:cNvSpPr>
            <a:spLocks noGrp="1"/>
          </p:cNvSpPr>
          <p:nvPr>
            <p:ph type="sldNum" sz="quarter" idx="12"/>
          </p:nvPr>
        </p:nvSpPr>
        <p:spPr/>
        <p:txBody>
          <a:bodyPr/>
          <a:lstStyle/>
          <a:p>
            <a:fld id="{4F0D2E71-061B-4E4D-BF94-C6A9FAAAA5EA}" type="slidenum">
              <a:rPr lang="de-DE" smtClean="0"/>
              <a:pPr/>
              <a:t>‹Nr.›</a:t>
            </a:fld>
            <a:endParaRPr lang="de-DE"/>
          </a:p>
        </p:txBody>
      </p:sp>
      <p:sp>
        <p:nvSpPr>
          <p:cNvPr id="8" name="Textplatzhalter 7"/>
          <p:cNvSpPr>
            <a:spLocks noGrp="1"/>
          </p:cNvSpPr>
          <p:nvPr>
            <p:ph type="body" sz="quarter" idx="13" hasCustomPrompt="1"/>
          </p:nvPr>
        </p:nvSpPr>
        <p:spPr>
          <a:xfrm>
            <a:off x="552002" y="288000"/>
            <a:ext cx="10943167" cy="231224"/>
          </a:xfrm>
          <a:prstGeom prst="rect">
            <a:avLst/>
          </a:prstGeom>
        </p:spPr>
        <p:txBody>
          <a:bodyPr lIns="0" tIns="0" rIns="0" bIns="0">
            <a:normAutofit/>
          </a:bodyPr>
          <a:lstStyle>
            <a:lvl1pPr marL="0" indent="0">
              <a:buNone/>
              <a:defRPr sz="1200" b="0" cap="none" baseline="0"/>
            </a:lvl1pPr>
          </a:lstStyle>
          <a:p>
            <a:pPr lvl="0"/>
            <a:r>
              <a:rPr lang="de-DE" dirty="0"/>
              <a:t>Hier steht ein schöner Präsentationstitel</a:t>
            </a:r>
          </a:p>
        </p:txBody>
      </p:sp>
      <p:sp>
        <p:nvSpPr>
          <p:cNvPr id="10" name="Textplatzhalter 9"/>
          <p:cNvSpPr>
            <a:spLocks noGrp="1"/>
          </p:cNvSpPr>
          <p:nvPr>
            <p:ph type="body" sz="quarter" idx="14" hasCustomPrompt="1"/>
          </p:nvPr>
        </p:nvSpPr>
        <p:spPr>
          <a:xfrm>
            <a:off x="8879417" y="1497016"/>
            <a:ext cx="2714400" cy="4865687"/>
          </a:xfrm>
          <a:prstGeom prst="rect">
            <a:avLst/>
          </a:prstGeom>
        </p:spPr>
        <p:txBody>
          <a:bodyPr>
            <a:normAutofit/>
          </a:bodyPr>
          <a:lstStyle>
            <a:lvl1pPr indent="0">
              <a:lnSpc>
                <a:spcPts val="1500"/>
              </a:lnSpc>
              <a:spcBef>
                <a:spcPts val="0"/>
              </a:spcBef>
              <a:buFont typeface="Arial" pitchFamily="34" charset="0"/>
              <a:buNone/>
              <a:defRPr sz="1200" b="0" cap="none" baseline="0">
                <a:solidFill>
                  <a:schemeClr val="accent6"/>
                </a:solidFill>
              </a:defRPr>
            </a:lvl1pPr>
            <a:lvl2pPr marL="0" indent="0">
              <a:lnSpc>
                <a:spcPts val="1500"/>
              </a:lnSpc>
              <a:spcBef>
                <a:spcPts val="0"/>
              </a:spcBef>
              <a:buNone/>
              <a:defRPr sz="1200" b="0" cap="none" baseline="0">
                <a:solidFill>
                  <a:schemeClr val="tx2"/>
                </a:solidFill>
              </a:defRPr>
            </a:lvl2pPr>
            <a:lvl3pPr marL="0" indent="0">
              <a:lnSpc>
                <a:spcPts val="1500"/>
              </a:lnSpc>
              <a:spcBef>
                <a:spcPts val="0"/>
              </a:spcBef>
              <a:buNone/>
              <a:defRPr sz="1200" b="0" cap="none" baseline="0">
                <a:solidFill>
                  <a:schemeClr val="tx2"/>
                </a:solidFill>
              </a:defRPr>
            </a:lvl3pPr>
            <a:lvl4pPr marL="0" indent="0">
              <a:lnSpc>
                <a:spcPts val="1500"/>
              </a:lnSpc>
              <a:spcBef>
                <a:spcPts val="0"/>
              </a:spcBef>
              <a:buNone/>
              <a:defRPr sz="1200" b="0" cap="none" baseline="0">
                <a:solidFill>
                  <a:schemeClr val="tx2"/>
                </a:solidFill>
              </a:defRPr>
            </a:lvl4pPr>
            <a:lvl5pPr marL="0" indent="0">
              <a:lnSpc>
                <a:spcPts val="1500"/>
              </a:lnSpc>
              <a:spcBef>
                <a:spcPts val="0"/>
              </a:spcBef>
              <a:buNone/>
              <a:defRPr sz="1200" b="0" cap="none" baseline="0">
                <a:solidFill>
                  <a:schemeClr val="tx2"/>
                </a:solidFill>
              </a:defRPr>
            </a:lvl5pPr>
          </a:lstStyle>
          <a:p>
            <a:pPr lvl="0"/>
            <a:r>
              <a:rPr lang="de-DE" dirty="0"/>
              <a:t>Marginalspalte mit etwas Text, der eine beschreibende Funktion ausführt und super präzise formuliert ist.</a:t>
            </a:r>
          </a:p>
        </p:txBody>
      </p:sp>
      <p:sp>
        <p:nvSpPr>
          <p:cNvPr id="11" name="Diagrammplatzhalter 10"/>
          <p:cNvSpPr>
            <a:spLocks noGrp="1"/>
          </p:cNvSpPr>
          <p:nvPr>
            <p:ph type="chart" sz="quarter" idx="15"/>
          </p:nvPr>
        </p:nvSpPr>
        <p:spPr>
          <a:xfrm>
            <a:off x="552452" y="1497016"/>
            <a:ext cx="8136467" cy="4865687"/>
          </a:xfrm>
          <a:prstGeom prst="rect">
            <a:avLst/>
          </a:prstGeom>
        </p:spPr>
        <p:txBody>
          <a:bodyPr/>
          <a:lstStyle/>
          <a:p>
            <a:endParaRPr lang="de-DE" dirty="0"/>
          </a:p>
        </p:txBody>
      </p:sp>
    </p:spTree>
    <p:extLst>
      <p:ext uri="{BB962C8B-B14F-4D97-AF65-F5344CB8AC3E}">
        <p14:creationId xmlns:p14="http://schemas.microsoft.com/office/powerpoint/2010/main" val="828015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 Text und Bi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52000" y="469900"/>
            <a:ext cx="10972800" cy="612140"/>
          </a:xfrm>
        </p:spPr>
        <p:txBody>
          <a:bodyPr/>
          <a:lstStyle>
            <a:lvl1pPr>
              <a:lnSpc>
                <a:spcPts val="2200"/>
              </a:lnSpc>
              <a:defRPr/>
            </a:lvl1pPr>
          </a:lstStyle>
          <a:p>
            <a:r>
              <a:rPr lang="de-DE" dirty="0"/>
              <a:t>Hier steht eine schöne Folienüberschrift (max. zweizeilig)</a:t>
            </a:r>
          </a:p>
        </p:txBody>
      </p:sp>
      <p:sp>
        <p:nvSpPr>
          <p:cNvPr id="4" name="Datumsplatzhalter 3"/>
          <p:cNvSpPr>
            <a:spLocks noGrp="1"/>
          </p:cNvSpPr>
          <p:nvPr>
            <p:ph type="dt" sz="half" idx="10"/>
          </p:nvPr>
        </p:nvSpPr>
        <p:spPr/>
        <p:txBody>
          <a:bodyPr/>
          <a:lstStyle/>
          <a:p>
            <a:fld id="{288582AD-1B49-4E2A-B663-117A29785EDA}" type="datetime1">
              <a:rPr lang="de-DE" smtClean="0"/>
              <a:pPr/>
              <a:t>16.09.2020</a:t>
            </a:fld>
            <a:endParaRPr lang="de-DE"/>
          </a:p>
        </p:txBody>
      </p:sp>
      <p:sp>
        <p:nvSpPr>
          <p:cNvPr id="5" name="Fußzeilenplatzhalter 4"/>
          <p:cNvSpPr>
            <a:spLocks noGrp="1"/>
          </p:cNvSpPr>
          <p:nvPr>
            <p:ph type="ftr" sz="quarter" idx="11"/>
          </p:nvPr>
        </p:nvSpPr>
        <p:spPr/>
        <p:txBody>
          <a:bodyPr/>
          <a:lstStyle/>
          <a:p>
            <a:r>
              <a:rPr lang="de-DE"/>
              <a:t>/ Hier steht der Veranstaltungstitel in 12 Punkt</a:t>
            </a:r>
          </a:p>
        </p:txBody>
      </p:sp>
      <p:sp>
        <p:nvSpPr>
          <p:cNvPr id="6" name="Foliennummernplatzhalter 5"/>
          <p:cNvSpPr>
            <a:spLocks noGrp="1"/>
          </p:cNvSpPr>
          <p:nvPr>
            <p:ph type="sldNum" sz="quarter" idx="12"/>
          </p:nvPr>
        </p:nvSpPr>
        <p:spPr/>
        <p:txBody>
          <a:bodyPr/>
          <a:lstStyle/>
          <a:p>
            <a:fld id="{4F0D2E71-061B-4E4D-BF94-C6A9FAAAA5EA}" type="slidenum">
              <a:rPr lang="de-DE" smtClean="0"/>
              <a:pPr/>
              <a:t>‹Nr.›</a:t>
            </a:fld>
            <a:endParaRPr lang="de-DE"/>
          </a:p>
        </p:txBody>
      </p:sp>
      <p:sp>
        <p:nvSpPr>
          <p:cNvPr id="8" name="Textplatzhalter 7"/>
          <p:cNvSpPr>
            <a:spLocks noGrp="1"/>
          </p:cNvSpPr>
          <p:nvPr>
            <p:ph type="body" sz="quarter" idx="13" hasCustomPrompt="1"/>
          </p:nvPr>
        </p:nvSpPr>
        <p:spPr>
          <a:xfrm>
            <a:off x="552002" y="288000"/>
            <a:ext cx="10943167" cy="231224"/>
          </a:xfrm>
          <a:prstGeom prst="rect">
            <a:avLst/>
          </a:prstGeom>
        </p:spPr>
        <p:txBody>
          <a:bodyPr lIns="0" tIns="0" rIns="0" bIns="0">
            <a:normAutofit/>
          </a:bodyPr>
          <a:lstStyle>
            <a:lvl1pPr marL="0" indent="0">
              <a:buNone/>
              <a:defRPr sz="1200" b="0" cap="none" baseline="0"/>
            </a:lvl1pPr>
          </a:lstStyle>
          <a:p>
            <a:pPr lvl="0"/>
            <a:r>
              <a:rPr lang="de-DE" dirty="0"/>
              <a:t>Hier steht ein schöner Präsentationstitel</a:t>
            </a:r>
          </a:p>
        </p:txBody>
      </p:sp>
      <p:sp>
        <p:nvSpPr>
          <p:cNvPr id="11" name="Bildplatzhalter 10"/>
          <p:cNvSpPr>
            <a:spLocks noGrp="1"/>
          </p:cNvSpPr>
          <p:nvPr>
            <p:ph type="pic" sz="quarter" idx="14"/>
          </p:nvPr>
        </p:nvSpPr>
        <p:spPr>
          <a:xfrm>
            <a:off x="4721631" y="1497012"/>
            <a:ext cx="6844079" cy="3902400"/>
          </a:xfrm>
          <a:prstGeom prst="rect">
            <a:avLst/>
          </a:prstGeom>
        </p:spPr>
        <p:txBody>
          <a:bodyPr/>
          <a:lstStyle/>
          <a:p>
            <a:endParaRPr lang="de-DE"/>
          </a:p>
        </p:txBody>
      </p:sp>
      <p:sp>
        <p:nvSpPr>
          <p:cNvPr id="13" name="Textplatzhalter 12"/>
          <p:cNvSpPr>
            <a:spLocks noGrp="1"/>
          </p:cNvSpPr>
          <p:nvPr>
            <p:ph type="body" sz="quarter" idx="15" hasCustomPrompt="1"/>
          </p:nvPr>
        </p:nvSpPr>
        <p:spPr>
          <a:xfrm>
            <a:off x="4656669" y="6237288"/>
            <a:ext cx="6938433" cy="125412"/>
          </a:xfrm>
          <a:prstGeom prst="rect">
            <a:avLst/>
          </a:prstGeom>
        </p:spPr>
        <p:txBody>
          <a:bodyPr>
            <a:noAutofit/>
          </a:bodyPr>
          <a:lstStyle>
            <a:lvl1pPr algn="r">
              <a:spcBef>
                <a:spcPts val="0"/>
              </a:spcBef>
              <a:defRPr sz="1000" b="0" cap="none" baseline="0"/>
            </a:lvl1pPr>
            <a:lvl2pPr marL="0" indent="0" algn="r">
              <a:spcBef>
                <a:spcPts val="0"/>
              </a:spcBef>
              <a:buNone/>
              <a:defRPr sz="1000" b="0" cap="none" baseline="0"/>
            </a:lvl2pPr>
            <a:lvl3pPr marL="0" indent="0" algn="r">
              <a:spcBef>
                <a:spcPts val="0"/>
              </a:spcBef>
              <a:buNone/>
              <a:defRPr sz="1000" b="0" cap="none" baseline="0"/>
            </a:lvl3pPr>
            <a:lvl4pPr marL="0" indent="0" algn="r">
              <a:spcBef>
                <a:spcPts val="0"/>
              </a:spcBef>
              <a:buNone/>
              <a:defRPr sz="1000" b="0" cap="none" baseline="0"/>
            </a:lvl4pPr>
            <a:lvl5pPr marL="0" indent="0" algn="r">
              <a:spcBef>
                <a:spcPts val="0"/>
              </a:spcBef>
              <a:buNone/>
              <a:defRPr sz="1000" b="0" cap="none" baseline="0"/>
            </a:lvl5pPr>
          </a:lstStyle>
          <a:p>
            <a:pPr lvl="0"/>
            <a:r>
              <a:rPr lang="de-DE" dirty="0"/>
              <a:t>Quelle: Hier steht eine Quellenangabe oder Dergleichen.</a:t>
            </a:r>
          </a:p>
        </p:txBody>
      </p:sp>
      <p:sp>
        <p:nvSpPr>
          <p:cNvPr id="9" name="Inhaltsplatzhalter 8"/>
          <p:cNvSpPr>
            <a:spLocks noGrp="1"/>
          </p:cNvSpPr>
          <p:nvPr>
            <p:ph sz="quarter" idx="16"/>
          </p:nvPr>
        </p:nvSpPr>
        <p:spPr>
          <a:xfrm>
            <a:off x="552451" y="1494000"/>
            <a:ext cx="3988800" cy="48672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8676733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 mehrere Bild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52000" y="471600"/>
            <a:ext cx="10972800" cy="612000"/>
          </a:xfrm>
        </p:spPr>
        <p:txBody>
          <a:bodyPr/>
          <a:lstStyle>
            <a:lvl1pPr>
              <a:lnSpc>
                <a:spcPts val="2200"/>
              </a:lnSpc>
              <a:defRPr/>
            </a:lvl1pPr>
          </a:lstStyle>
          <a:p>
            <a:r>
              <a:rPr lang="de-DE" dirty="0"/>
              <a:t>Hier steht eine schöne Folienüberschrift (max. zweizeilig)</a:t>
            </a:r>
          </a:p>
        </p:txBody>
      </p:sp>
      <p:sp>
        <p:nvSpPr>
          <p:cNvPr id="4" name="Datumsplatzhalter 3"/>
          <p:cNvSpPr>
            <a:spLocks noGrp="1"/>
          </p:cNvSpPr>
          <p:nvPr>
            <p:ph type="dt" sz="half" idx="10"/>
          </p:nvPr>
        </p:nvSpPr>
        <p:spPr>
          <a:xfrm>
            <a:off x="554567" y="6597353"/>
            <a:ext cx="957600" cy="260648"/>
          </a:xfrm>
        </p:spPr>
        <p:txBody>
          <a:bodyPr/>
          <a:lstStyle/>
          <a:p>
            <a:fld id="{288582AD-1B49-4E2A-B663-117A29785EDA}" type="datetime1">
              <a:rPr lang="de-DE" smtClean="0"/>
              <a:pPr/>
              <a:t>16.09.2020</a:t>
            </a:fld>
            <a:endParaRPr lang="de-DE" dirty="0"/>
          </a:p>
        </p:txBody>
      </p:sp>
      <p:sp>
        <p:nvSpPr>
          <p:cNvPr id="5" name="Fußzeilenplatzhalter 4"/>
          <p:cNvSpPr>
            <a:spLocks noGrp="1"/>
          </p:cNvSpPr>
          <p:nvPr>
            <p:ph type="ftr" sz="quarter" idx="11"/>
          </p:nvPr>
        </p:nvSpPr>
        <p:spPr>
          <a:xfrm>
            <a:off x="1531771" y="6597353"/>
            <a:ext cx="8956717" cy="260648"/>
          </a:xfrm>
        </p:spPr>
        <p:txBody>
          <a:bodyPr/>
          <a:lstStyle/>
          <a:p>
            <a:r>
              <a:rPr lang="de-DE" dirty="0"/>
              <a:t>/ Hier steht der Veranstaltungstitel in 12 Punkt</a:t>
            </a:r>
          </a:p>
        </p:txBody>
      </p:sp>
      <p:sp>
        <p:nvSpPr>
          <p:cNvPr id="6" name="Foliennummernplatzhalter 5"/>
          <p:cNvSpPr>
            <a:spLocks noGrp="1"/>
          </p:cNvSpPr>
          <p:nvPr>
            <p:ph type="sldNum" sz="quarter" idx="12"/>
          </p:nvPr>
        </p:nvSpPr>
        <p:spPr/>
        <p:txBody>
          <a:bodyPr/>
          <a:lstStyle/>
          <a:p>
            <a:fld id="{4F0D2E71-061B-4E4D-BF94-C6A9FAAAA5EA}" type="slidenum">
              <a:rPr lang="de-DE" smtClean="0"/>
              <a:pPr/>
              <a:t>‹Nr.›</a:t>
            </a:fld>
            <a:endParaRPr lang="de-DE"/>
          </a:p>
        </p:txBody>
      </p:sp>
      <p:sp>
        <p:nvSpPr>
          <p:cNvPr id="8" name="Textplatzhalter 7"/>
          <p:cNvSpPr>
            <a:spLocks noGrp="1"/>
          </p:cNvSpPr>
          <p:nvPr>
            <p:ph type="body" sz="quarter" idx="13" hasCustomPrompt="1"/>
          </p:nvPr>
        </p:nvSpPr>
        <p:spPr>
          <a:xfrm>
            <a:off x="552002" y="288000"/>
            <a:ext cx="10943167" cy="231224"/>
          </a:xfrm>
          <a:prstGeom prst="rect">
            <a:avLst/>
          </a:prstGeom>
        </p:spPr>
        <p:txBody>
          <a:bodyPr lIns="0" tIns="0" rIns="0" bIns="0">
            <a:normAutofit/>
          </a:bodyPr>
          <a:lstStyle>
            <a:lvl1pPr marL="0" indent="0">
              <a:buNone/>
              <a:defRPr sz="1200" b="0" cap="none" baseline="0"/>
            </a:lvl1pPr>
          </a:lstStyle>
          <a:p>
            <a:pPr lvl="0"/>
            <a:r>
              <a:rPr lang="de-DE" dirty="0"/>
              <a:t>Hier steht ein schöner Präsentationstitel</a:t>
            </a:r>
          </a:p>
        </p:txBody>
      </p:sp>
      <p:sp>
        <p:nvSpPr>
          <p:cNvPr id="11" name="Bildplatzhalter 10"/>
          <p:cNvSpPr>
            <a:spLocks noGrp="1"/>
          </p:cNvSpPr>
          <p:nvPr>
            <p:ph type="pic" sz="quarter" idx="14"/>
          </p:nvPr>
        </p:nvSpPr>
        <p:spPr>
          <a:xfrm>
            <a:off x="552451" y="1497012"/>
            <a:ext cx="3984000" cy="2232000"/>
          </a:xfrm>
          <a:prstGeom prst="rect">
            <a:avLst/>
          </a:prstGeom>
        </p:spPr>
        <p:txBody>
          <a:bodyPr/>
          <a:lstStyle/>
          <a:p>
            <a:endParaRPr lang="de-DE" dirty="0"/>
          </a:p>
        </p:txBody>
      </p:sp>
      <p:sp>
        <p:nvSpPr>
          <p:cNvPr id="13" name="Textplatzhalter 12"/>
          <p:cNvSpPr>
            <a:spLocks noGrp="1"/>
          </p:cNvSpPr>
          <p:nvPr>
            <p:ph type="body" sz="quarter" idx="15" hasCustomPrompt="1"/>
          </p:nvPr>
        </p:nvSpPr>
        <p:spPr>
          <a:xfrm>
            <a:off x="4656669" y="6237288"/>
            <a:ext cx="6938433" cy="125412"/>
          </a:xfrm>
          <a:prstGeom prst="rect">
            <a:avLst/>
          </a:prstGeom>
        </p:spPr>
        <p:txBody>
          <a:bodyPr>
            <a:noAutofit/>
          </a:bodyPr>
          <a:lstStyle>
            <a:lvl1pPr algn="r">
              <a:spcBef>
                <a:spcPts val="0"/>
              </a:spcBef>
              <a:defRPr sz="1000" b="0" cap="none" baseline="0"/>
            </a:lvl1pPr>
            <a:lvl2pPr marL="0" indent="0" algn="r">
              <a:spcBef>
                <a:spcPts val="0"/>
              </a:spcBef>
              <a:buNone/>
              <a:defRPr sz="1000" b="0" cap="none" baseline="0"/>
            </a:lvl2pPr>
            <a:lvl3pPr marL="0" indent="0" algn="r">
              <a:spcBef>
                <a:spcPts val="0"/>
              </a:spcBef>
              <a:buNone/>
              <a:defRPr sz="1000" b="0" cap="none" baseline="0"/>
            </a:lvl3pPr>
            <a:lvl4pPr marL="0" indent="0" algn="r">
              <a:spcBef>
                <a:spcPts val="0"/>
              </a:spcBef>
              <a:buNone/>
              <a:defRPr sz="1000" b="0" cap="none" baseline="0"/>
            </a:lvl4pPr>
            <a:lvl5pPr marL="0" indent="0" algn="r">
              <a:spcBef>
                <a:spcPts val="0"/>
              </a:spcBef>
              <a:buNone/>
              <a:defRPr sz="1000" b="0" cap="none" baseline="0"/>
            </a:lvl5pPr>
          </a:lstStyle>
          <a:p>
            <a:pPr lvl="0"/>
            <a:r>
              <a:rPr lang="de-DE" dirty="0"/>
              <a:t>Quelle: Hier steht eine Quellenangabe oder Dergleichen.</a:t>
            </a:r>
          </a:p>
        </p:txBody>
      </p:sp>
      <p:sp>
        <p:nvSpPr>
          <p:cNvPr id="10" name="Bildplatzhalter 10"/>
          <p:cNvSpPr>
            <a:spLocks noGrp="1"/>
          </p:cNvSpPr>
          <p:nvPr>
            <p:ph type="pic" sz="quarter" idx="16"/>
          </p:nvPr>
        </p:nvSpPr>
        <p:spPr>
          <a:xfrm>
            <a:off x="4704763" y="1497012"/>
            <a:ext cx="3984000" cy="2232000"/>
          </a:xfrm>
          <a:prstGeom prst="rect">
            <a:avLst/>
          </a:prstGeom>
        </p:spPr>
        <p:txBody>
          <a:bodyPr/>
          <a:lstStyle/>
          <a:p>
            <a:endParaRPr lang="de-DE"/>
          </a:p>
        </p:txBody>
      </p:sp>
      <p:sp>
        <p:nvSpPr>
          <p:cNvPr id="12" name="Bildplatzhalter 10"/>
          <p:cNvSpPr>
            <a:spLocks noGrp="1"/>
          </p:cNvSpPr>
          <p:nvPr>
            <p:ph type="pic" sz="quarter" idx="17"/>
          </p:nvPr>
        </p:nvSpPr>
        <p:spPr>
          <a:xfrm>
            <a:off x="552451" y="3852000"/>
            <a:ext cx="3984000" cy="2232000"/>
          </a:xfrm>
          <a:prstGeom prst="rect">
            <a:avLst/>
          </a:prstGeom>
        </p:spPr>
        <p:txBody>
          <a:bodyPr/>
          <a:lstStyle/>
          <a:p>
            <a:endParaRPr lang="de-DE"/>
          </a:p>
        </p:txBody>
      </p:sp>
      <p:sp>
        <p:nvSpPr>
          <p:cNvPr id="14" name="Bildplatzhalter 10"/>
          <p:cNvSpPr>
            <a:spLocks noGrp="1"/>
          </p:cNvSpPr>
          <p:nvPr>
            <p:ph type="pic" sz="quarter" idx="18"/>
          </p:nvPr>
        </p:nvSpPr>
        <p:spPr>
          <a:xfrm>
            <a:off x="4704763" y="3852000"/>
            <a:ext cx="3984000" cy="2232000"/>
          </a:xfrm>
          <a:prstGeom prst="rect">
            <a:avLst/>
          </a:prstGeom>
        </p:spPr>
        <p:txBody>
          <a:bodyPr/>
          <a:lstStyle/>
          <a:p>
            <a:endParaRPr lang="de-DE"/>
          </a:p>
        </p:txBody>
      </p:sp>
      <p:sp>
        <p:nvSpPr>
          <p:cNvPr id="16" name="Bildplatzhalter 15"/>
          <p:cNvSpPr>
            <a:spLocks noGrp="1"/>
          </p:cNvSpPr>
          <p:nvPr>
            <p:ph type="pic" sz="quarter" idx="19"/>
          </p:nvPr>
        </p:nvSpPr>
        <p:spPr>
          <a:xfrm>
            <a:off x="8880000" y="1497013"/>
            <a:ext cx="2689200" cy="2736000"/>
          </a:xfrm>
          <a:prstGeom prst="rect">
            <a:avLst/>
          </a:prstGeom>
        </p:spPr>
        <p:txBody>
          <a:bodyPr/>
          <a:lstStyle/>
          <a:p>
            <a:endParaRPr lang="de-DE"/>
          </a:p>
        </p:txBody>
      </p:sp>
    </p:spTree>
    <p:extLst>
      <p:ext uri="{BB962C8B-B14F-4D97-AF65-F5344CB8AC3E}">
        <p14:creationId xmlns:p14="http://schemas.microsoft.com/office/powerpoint/2010/main" val="15209336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 zwei Bild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52000" y="469900"/>
            <a:ext cx="10972800" cy="612140"/>
          </a:xfrm>
        </p:spPr>
        <p:txBody>
          <a:bodyPr/>
          <a:lstStyle>
            <a:lvl1pPr>
              <a:lnSpc>
                <a:spcPts val="2200"/>
              </a:lnSpc>
              <a:defRPr/>
            </a:lvl1pPr>
          </a:lstStyle>
          <a:p>
            <a:r>
              <a:rPr lang="de-DE" dirty="0"/>
              <a:t>Hier steht eine schöne Folienüberschrift (max. zweizeilig)</a:t>
            </a:r>
          </a:p>
        </p:txBody>
      </p:sp>
      <p:sp>
        <p:nvSpPr>
          <p:cNvPr id="4" name="Datumsplatzhalter 3"/>
          <p:cNvSpPr>
            <a:spLocks noGrp="1"/>
          </p:cNvSpPr>
          <p:nvPr>
            <p:ph type="dt" sz="half" idx="10"/>
          </p:nvPr>
        </p:nvSpPr>
        <p:spPr/>
        <p:txBody>
          <a:bodyPr/>
          <a:lstStyle/>
          <a:p>
            <a:fld id="{288582AD-1B49-4E2A-B663-117A29785EDA}" type="datetime1">
              <a:rPr lang="de-DE" smtClean="0"/>
              <a:pPr/>
              <a:t>16.09.2020</a:t>
            </a:fld>
            <a:endParaRPr lang="de-DE"/>
          </a:p>
        </p:txBody>
      </p:sp>
      <p:sp>
        <p:nvSpPr>
          <p:cNvPr id="5" name="Fußzeilenplatzhalter 4"/>
          <p:cNvSpPr>
            <a:spLocks noGrp="1"/>
          </p:cNvSpPr>
          <p:nvPr>
            <p:ph type="ftr" sz="quarter" idx="11"/>
          </p:nvPr>
        </p:nvSpPr>
        <p:spPr/>
        <p:txBody>
          <a:bodyPr/>
          <a:lstStyle/>
          <a:p>
            <a:r>
              <a:rPr lang="de-DE"/>
              <a:t>/ Hier steht der Veranstaltungstitel in 12 Punkt</a:t>
            </a:r>
          </a:p>
        </p:txBody>
      </p:sp>
      <p:sp>
        <p:nvSpPr>
          <p:cNvPr id="6" name="Foliennummernplatzhalter 5"/>
          <p:cNvSpPr>
            <a:spLocks noGrp="1"/>
          </p:cNvSpPr>
          <p:nvPr>
            <p:ph type="sldNum" sz="quarter" idx="12"/>
          </p:nvPr>
        </p:nvSpPr>
        <p:spPr/>
        <p:txBody>
          <a:bodyPr/>
          <a:lstStyle/>
          <a:p>
            <a:fld id="{4F0D2E71-061B-4E4D-BF94-C6A9FAAAA5EA}" type="slidenum">
              <a:rPr lang="de-DE" smtClean="0"/>
              <a:pPr/>
              <a:t>‹Nr.›</a:t>
            </a:fld>
            <a:endParaRPr lang="de-DE"/>
          </a:p>
        </p:txBody>
      </p:sp>
      <p:sp>
        <p:nvSpPr>
          <p:cNvPr id="8" name="Textplatzhalter 7"/>
          <p:cNvSpPr>
            <a:spLocks noGrp="1"/>
          </p:cNvSpPr>
          <p:nvPr>
            <p:ph type="body" sz="quarter" idx="13" hasCustomPrompt="1"/>
          </p:nvPr>
        </p:nvSpPr>
        <p:spPr>
          <a:xfrm>
            <a:off x="552002" y="288000"/>
            <a:ext cx="10943167" cy="231224"/>
          </a:xfrm>
          <a:prstGeom prst="rect">
            <a:avLst/>
          </a:prstGeom>
        </p:spPr>
        <p:txBody>
          <a:bodyPr lIns="0" tIns="0" rIns="0" bIns="0">
            <a:normAutofit/>
          </a:bodyPr>
          <a:lstStyle>
            <a:lvl1pPr marL="0" indent="0">
              <a:buNone/>
              <a:defRPr sz="1200" b="0" cap="none" baseline="0"/>
            </a:lvl1pPr>
          </a:lstStyle>
          <a:p>
            <a:pPr lvl="0"/>
            <a:r>
              <a:rPr lang="de-DE" dirty="0"/>
              <a:t>Hier steht ein schöner Präsentationstitel</a:t>
            </a:r>
          </a:p>
        </p:txBody>
      </p:sp>
      <p:sp>
        <p:nvSpPr>
          <p:cNvPr id="11" name="Bildplatzhalter 10"/>
          <p:cNvSpPr>
            <a:spLocks noGrp="1"/>
          </p:cNvSpPr>
          <p:nvPr>
            <p:ph type="pic" sz="quarter" idx="14"/>
          </p:nvPr>
        </p:nvSpPr>
        <p:spPr>
          <a:xfrm>
            <a:off x="552452" y="1497014"/>
            <a:ext cx="8136467" cy="4582099"/>
          </a:xfrm>
          <a:prstGeom prst="rect">
            <a:avLst/>
          </a:prstGeom>
        </p:spPr>
        <p:txBody>
          <a:bodyPr/>
          <a:lstStyle/>
          <a:p>
            <a:endParaRPr lang="de-DE"/>
          </a:p>
        </p:txBody>
      </p:sp>
      <p:sp>
        <p:nvSpPr>
          <p:cNvPr id="13" name="Textplatzhalter 12"/>
          <p:cNvSpPr>
            <a:spLocks noGrp="1"/>
          </p:cNvSpPr>
          <p:nvPr>
            <p:ph type="body" sz="quarter" idx="15" hasCustomPrompt="1"/>
          </p:nvPr>
        </p:nvSpPr>
        <p:spPr>
          <a:xfrm>
            <a:off x="4656669" y="6237288"/>
            <a:ext cx="6938433" cy="125412"/>
          </a:xfrm>
          <a:prstGeom prst="rect">
            <a:avLst/>
          </a:prstGeom>
        </p:spPr>
        <p:txBody>
          <a:bodyPr>
            <a:noAutofit/>
          </a:bodyPr>
          <a:lstStyle>
            <a:lvl1pPr algn="r">
              <a:spcBef>
                <a:spcPts val="0"/>
              </a:spcBef>
              <a:defRPr sz="1000" b="0" cap="none" baseline="0"/>
            </a:lvl1pPr>
            <a:lvl2pPr marL="0" indent="0" algn="r">
              <a:spcBef>
                <a:spcPts val="0"/>
              </a:spcBef>
              <a:buNone/>
              <a:defRPr sz="1000" b="0" cap="none" baseline="0"/>
            </a:lvl2pPr>
            <a:lvl3pPr marL="0" indent="0" algn="r">
              <a:spcBef>
                <a:spcPts val="0"/>
              </a:spcBef>
              <a:buNone/>
              <a:defRPr sz="1000" b="0" cap="none" baseline="0"/>
            </a:lvl3pPr>
            <a:lvl4pPr marL="0" indent="0" algn="r">
              <a:spcBef>
                <a:spcPts val="0"/>
              </a:spcBef>
              <a:buNone/>
              <a:defRPr sz="1000" b="0" cap="none" baseline="0"/>
            </a:lvl4pPr>
            <a:lvl5pPr marL="0" indent="0" algn="r">
              <a:spcBef>
                <a:spcPts val="0"/>
              </a:spcBef>
              <a:buNone/>
              <a:defRPr sz="1000" b="0" cap="none" baseline="0"/>
            </a:lvl5pPr>
          </a:lstStyle>
          <a:p>
            <a:pPr lvl="0"/>
            <a:r>
              <a:rPr lang="de-DE" dirty="0"/>
              <a:t>Quelle: Hier steht eine Quellenangabe oder Dergleichen.</a:t>
            </a:r>
          </a:p>
        </p:txBody>
      </p:sp>
      <p:sp>
        <p:nvSpPr>
          <p:cNvPr id="16" name="Bildplatzhalter 15"/>
          <p:cNvSpPr>
            <a:spLocks noGrp="1"/>
          </p:cNvSpPr>
          <p:nvPr>
            <p:ph type="pic" sz="quarter" idx="19"/>
          </p:nvPr>
        </p:nvSpPr>
        <p:spPr>
          <a:xfrm>
            <a:off x="8879417" y="1497013"/>
            <a:ext cx="2690280" cy="2736000"/>
          </a:xfrm>
          <a:prstGeom prst="rect">
            <a:avLst/>
          </a:prstGeom>
        </p:spPr>
        <p:txBody>
          <a:bodyPr/>
          <a:lstStyle/>
          <a:p>
            <a:endParaRPr lang="de-DE"/>
          </a:p>
        </p:txBody>
      </p:sp>
    </p:spTree>
    <p:extLst>
      <p:ext uri="{BB962C8B-B14F-4D97-AF65-F5344CB8AC3E}">
        <p14:creationId xmlns:p14="http://schemas.microsoft.com/office/powerpoint/2010/main" val="6689101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Endfolie">
    <p:spTree>
      <p:nvGrpSpPr>
        <p:cNvPr id="1" name=""/>
        <p:cNvGrpSpPr/>
        <p:nvPr/>
      </p:nvGrpSpPr>
      <p:grpSpPr>
        <a:xfrm>
          <a:off x="0" y="0"/>
          <a:ext cx="0" cy="0"/>
          <a:chOff x="0" y="0"/>
          <a:chExt cx="0" cy="0"/>
        </a:xfrm>
      </p:grpSpPr>
      <p:pic>
        <p:nvPicPr>
          <p:cNvPr id="8" name="Grafik 7" descr="UBA_Fassade_Detaipptl.jpg"/>
          <p:cNvPicPr>
            <a:picLocks/>
          </p:cNvPicPr>
          <p:nvPr userDrawn="1"/>
        </p:nvPicPr>
        <p:blipFill>
          <a:blip r:embed="rId2" cstate="print"/>
          <a:srcRect t="1741"/>
          <a:stretch>
            <a:fillRect/>
          </a:stretch>
        </p:blipFill>
        <p:spPr>
          <a:xfrm>
            <a:off x="179999" y="180000"/>
            <a:ext cx="11830107" cy="6498000"/>
          </a:xfrm>
          <a:prstGeom prst="rect">
            <a:avLst/>
          </a:prstGeom>
        </p:spPr>
      </p:pic>
      <p:sp>
        <p:nvSpPr>
          <p:cNvPr id="6" name="Rechteck 5"/>
          <p:cNvSpPr/>
          <p:nvPr userDrawn="1"/>
        </p:nvSpPr>
        <p:spPr>
          <a:xfrm>
            <a:off x="0" y="1702800"/>
            <a:ext cx="180000" cy="450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7" name="Rechteck 6"/>
          <p:cNvSpPr/>
          <p:nvPr userDrawn="1"/>
        </p:nvSpPr>
        <p:spPr>
          <a:xfrm>
            <a:off x="180000" y="1702800"/>
            <a:ext cx="8160000" cy="45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 name="Titel 1"/>
          <p:cNvSpPr>
            <a:spLocks noGrp="1"/>
          </p:cNvSpPr>
          <p:nvPr>
            <p:ph type="title" hasCustomPrompt="1"/>
          </p:nvPr>
        </p:nvSpPr>
        <p:spPr>
          <a:xfrm>
            <a:off x="522000" y="1922400"/>
            <a:ext cx="7463763" cy="1290576"/>
          </a:xfrm>
        </p:spPr>
        <p:txBody>
          <a:bodyPr anchor="t">
            <a:normAutofit/>
          </a:bodyPr>
          <a:lstStyle>
            <a:lvl1pPr>
              <a:lnSpc>
                <a:spcPts val="4200"/>
              </a:lnSpc>
              <a:defRPr sz="4000" baseline="0"/>
            </a:lvl1pPr>
          </a:lstStyle>
          <a:p>
            <a:r>
              <a:rPr lang="de-DE" dirty="0"/>
              <a:t>Hier steht z.B. Vielen Dank für Ihre Aufmerksamkeit</a:t>
            </a:r>
          </a:p>
        </p:txBody>
      </p:sp>
      <p:sp>
        <p:nvSpPr>
          <p:cNvPr id="10" name="Textplatzhalter 9"/>
          <p:cNvSpPr>
            <a:spLocks noGrp="1"/>
          </p:cNvSpPr>
          <p:nvPr>
            <p:ph type="body" sz="quarter" idx="13" hasCustomPrompt="1"/>
          </p:nvPr>
        </p:nvSpPr>
        <p:spPr>
          <a:xfrm>
            <a:off x="522000" y="3218399"/>
            <a:ext cx="7463367" cy="2700000"/>
          </a:xfrm>
          <a:prstGeom prst="rect">
            <a:avLst/>
          </a:prstGeom>
        </p:spPr>
        <p:txBody>
          <a:bodyPr/>
          <a:lstStyle>
            <a:lvl1pPr>
              <a:defRPr b="1" cap="none" baseline="0"/>
            </a:lvl1pPr>
            <a:lvl2pPr marL="0" indent="0">
              <a:buNone/>
              <a:defRPr b="0">
                <a:solidFill>
                  <a:schemeClr val="tx1"/>
                </a:solidFill>
              </a:defRPr>
            </a:lvl2pPr>
            <a:lvl3pPr marL="0" indent="0">
              <a:buNone/>
              <a:defRPr b="1">
                <a:solidFill>
                  <a:schemeClr val="accent6"/>
                </a:solidFill>
              </a:defRPr>
            </a:lvl3pPr>
            <a:lvl4pPr marL="0" indent="0">
              <a:buNone/>
              <a:defRPr/>
            </a:lvl4pPr>
            <a:lvl5pPr marL="0" indent="0">
              <a:buNone/>
              <a:defRPr/>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grpSp>
        <p:nvGrpSpPr>
          <p:cNvPr id="21" name="Gruppieren 20"/>
          <p:cNvGrpSpPr/>
          <p:nvPr userDrawn="1"/>
        </p:nvGrpSpPr>
        <p:grpSpPr>
          <a:xfrm>
            <a:off x="9851002" y="532800"/>
            <a:ext cx="2340998" cy="1081711"/>
            <a:chOff x="9790370" y="2610023"/>
            <a:chExt cx="2340998" cy="1081711"/>
          </a:xfrm>
        </p:grpSpPr>
        <p:sp>
          <p:nvSpPr>
            <p:cNvPr id="22" name="Rechteck 21"/>
            <p:cNvSpPr/>
            <p:nvPr userDrawn="1"/>
          </p:nvSpPr>
          <p:spPr>
            <a:xfrm>
              <a:off x="11949475" y="2611614"/>
              <a:ext cx="181893" cy="108012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grpSp>
          <p:nvGrpSpPr>
            <p:cNvPr id="23" name="Gruppieren 22"/>
            <p:cNvGrpSpPr>
              <a:grpSpLocks noChangeAspect="1"/>
            </p:cNvGrpSpPr>
            <p:nvPr userDrawn="1"/>
          </p:nvGrpSpPr>
          <p:grpSpPr>
            <a:xfrm>
              <a:off x="9790370" y="2610023"/>
              <a:ext cx="2159105" cy="1080000"/>
              <a:chOff x="14785976" y="27157354"/>
              <a:chExt cx="5086351" cy="2544762"/>
            </a:xfrm>
          </p:grpSpPr>
          <p:sp>
            <p:nvSpPr>
              <p:cNvPr id="24" name="Rectangle 6"/>
              <p:cNvSpPr>
                <a:spLocks noChangeArrowheads="1"/>
              </p:cNvSpPr>
              <p:nvPr/>
            </p:nvSpPr>
            <p:spPr bwMode="auto">
              <a:xfrm>
                <a:off x="14785976" y="27157354"/>
                <a:ext cx="5086351" cy="2544762"/>
              </a:xfrm>
              <a:prstGeom prst="rect">
                <a:avLst/>
              </a:prstGeom>
              <a:solidFill>
                <a:schemeClr val="accent5"/>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sz="11618"/>
              </a:p>
            </p:txBody>
          </p:sp>
          <p:sp>
            <p:nvSpPr>
              <p:cNvPr id="25" name="Freeform 7"/>
              <p:cNvSpPr>
                <a:spLocks noEditPoints="1"/>
              </p:cNvSpPr>
              <p:nvPr/>
            </p:nvSpPr>
            <p:spPr bwMode="auto">
              <a:xfrm>
                <a:off x="15427330" y="28471816"/>
                <a:ext cx="3803650" cy="544512"/>
              </a:xfrm>
              <a:custGeom>
                <a:avLst/>
                <a:gdLst/>
                <a:ahLst/>
                <a:cxnLst>
                  <a:cxn ang="0">
                    <a:pos x="1200" y="168"/>
                  </a:cxn>
                  <a:cxn ang="0">
                    <a:pos x="1169" y="127"/>
                  </a:cxn>
                  <a:cxn ang="0">
                    <a:pos x="1196" y="50"/>
                  </a:cxn>
                  <a:cxn ang="0">
                    <a:pos x="1136" y="23"/>
                  </a:cxn>
                  <a:cxn ang="0">
                    <a:pos x="1121" y="75"/>
                  </a:cxn>
                  <a:cxn ang="0">
                    <a:pos x="990" y="47"/>
                  </a:cxn>
                  <a:cxn ang="0">
                    <a:pos x="925" y="50"/>
                  </a:cxn>
                  <a:cxn ang="0">
                    <a:pos x="958" y="109"/>
                  </a:cxn>
                  <a:cxn ang="0">
                    <a:pos x="996" y="107"/>
                  </a:cxn>
                  <a:cxn ang="0">
                    <a:pos x="1029" y="109"/>
                  </a:cxn>
                  <a:cxn ang="0">
                    <a:pos x="1066" y="107"/>
                  </a:cxn>
                  <a:cxn ang="0">
                    <a:pos x="1099" y="100"/>
                  </a:cxn>
                  <a:cxn ang="0">
                    <a:pos x="1024" y="67"/>
                  </a:cxn>
                  <a:cxn ang="0">
                    <a:pos x="837" y="147"/>
                  </a:cxn>
                  <a:cxn ang="0">
                    <a:pos x="852" y="114"/>
                  </a:cxn>
                  <a:cxn ang="0">
                    <a:pos x="892" y="91"/>
                  </a:cxn>
                  <a:cxn ang="0">
                    <a:pos x="800" y="81"/>
                  </a:cxn>
                  <a:cxn ang="0">
                    <a:pos x="847" y="94"/>
                  </a:cxn>
                  <a:cxn ang="0">
                    <a:pos x="826" y="171"/>
                  </a:cxn>
                  <a:cxn ang="0">
                    <a:pos x="892" y="169"/>
                  </a:cxn>
                  <a:cxn ang="0">
                    <a:pos x="681" y="83"/>
                  </a:cxn>
                  <a:cxn ang="0">
                    <a:pos x="737" y="135"/>
                  </a:cxn>
                  <a:cxn ang="0">
                    <a:pos x="681" y="163"/>
                  </a:cxn>
                  <a:cxn ang="0">
                    <a:pos x="741" y="98"/>
                  </a:cxn>
                  <a:cxn ang="0">
                    <a:pos x="729" y="72"/>
                  </a:cxn>
                  <a:cxn ang="0">
                    <a:pos x="727" y="47"/>
                  </a:cxn>
                  <a:cxn ang="0">
                    <a:pos x="612" y="99"/>
                  </a:cxn>
                  <a:cxn ang="0">
                    <a:pos x="588" y="105"/>
                  </a:cxn>
                  <a:cxn ang="0">
                    <a:pos x="661" y="83"/>
                  </a:cxn>
                  <a:cxn ang="0">
                    <a:pos x="610" y="172"/>
                  </a:cxn>
                  <a:cxn ang="0">
                    <a:pos x="610" y="146"/>
                  </a:cxn>
                  <a:cxn ang="0">
                    <a:pos x="622" y="119"/>
                  </a:cxn>
                  <a:cxn ang="0">
                    <a:pos x="452" y="109"/>
                  </a:cxn>
                  <a:cxn ang="0">
                    <a:pos x="529" y="0"/>
                  </a:cxn>
                  <a:cxn ang="0">
                    <a:pos x="465" y="47"/>
                  </a:cxn>
                  <a:cxn ang="0">
                    <a:pos x="499" y="155"/>
                  </a:cxn>
                  <a:cxn ang="0">
                    <a:pos x="529" y="0"/>
                  </a:cxn>
                  <a:cxn ang="0">
                    <a:pos x="313" y="50"/>
                  </a:cxn>
                  <a:cxn ang="0">
                    <a:pos x="319" y="169"/>
                  </a:cxn>
                  <a:cxn ang="0">
                    <a:pos x="357" y="84"/>
                  </a:cxn>
                  <a:cxn ang="0">
                    <a:pos x="393" y="169"/>
                  </a:cxn>
                  <a:cxn ang="0">
                    <a:pos x="352" y="47"/>
                  </a:cxn>
                  <a:cxn ang="0">
                    <a:pos x="225" y="169"/>
                  </a:cxn>
                  <a:cxn ang="0">
                    <a:pos x="219" y="50"/>
                  </a:cxn>
                  <a:cxn ang="0">
                    <a:pos x="182" y="135"/>
                  </a:cxn>
                  <a:cxn ang="0">
                    <a:pos x="146" y="50"/>
                  </a:cxn>
                  <a:cxn ang="0">
                    <a:pos x="186" y="172"/>
                  </a:cxn>
                  <a:cxn ang="0">
                    <a:pos x="48" y="72"/>
                  </a:cxn>
                  <a:cxn ang="0">
                    <a:pos x="50" y="32"/>
                  </a:cxn>
                  <a:cxn ang="0">
                    <a:pos x="57" y="143"/>
                  </a:cxn>
                  <a:cxn ang="0">
                    <a:pos x="55" y="98"/>
                  </a:cxn>
                  <a:cxn ang="0">
                    <a:pos x="89" y="81"/>
                  </a:cxn>
                  <a:cxn ang="0">
                    <a:pos x="0" y="7"/>
                  </a:cxn>
                </a:cxnLst>
                <a:rect l="0" t="0" r="r" b="b"/>
                <a:pathLst>
                  <a:path w="1200" h="172">
                    <a:moveTo>
                      <a:pt x="1136" y="130"/>
                    </a:moveTo>
                    <a:cubicBezTo>
                      <a:pt x="1136" y="157"/>
                      <a:pt x="1147" y="171"/>
                      <a:pt x="1175" y="171"/>
                    </a:cubicBezTo>
                    <a:cubicBezTo>
                      <a:pt x="1187" y="171"/>
                      <a:pt x="1197" y="169"/>
                      <a:pt x="1200" y="168"/>
                    </a:cubicBezTo>
                    <a:cubicBezTo>
                      <a:pt x="1200" y="142"/>
                      <a:pt x="1200" y="142"/>
                      <a:pt x="1200" y="142"/>
                    </a:cubicBezTo>
                    <a:cubicBezTo>
                      <a:pt x="1195" y="144"/>
                      <a:pt x="1189" y="145"/>
                      <a:pt x="1183" y="145"/>
                    </a:cubicBezTo>
                    <a:cubicBezTo>
                      <a:pt x="1173" y="145"/>
                      <a:pt x="1169" y="142"/>
                      <a:pt x="1169" y="127"/>
                    </a:cubicBezTo>
                    <a:cubicBezTo>
                      <a:pt x="1169" y="75"/>
                      <a:pt x="1169" y="75"/>
                      <a:pt x="1169" y="75"/>
                    </a:cubicBezTo>
                    <a:cubicBezTo>
                      <a:pt x="1196" y="75"/>
                      <a:pt x="1196" y="75"/>
                      <a:pt x="1196" y="75"/>
                    </a:cubicBezTo>
                    <a:cubicBezTo>
                      <a:pt x="1196" y="50"/>
                      <a:pt x="1196" y="50"/>
                      <a:pt x="1196" y="50"/>
                    </a:cubicBezTo>
                    <a:cubicBezTo>
                      <a:pt x="1169" y="50"/>
                      <a:pt x="1169" y="50"/>
                      <a:pt x="1169" y="50"/>
                    </a:cubicBezTo>
                    <a:cubicBezTo>
                      <a:pt x="1169" y="15"/>
                      <a:pt x="1169" y="15"/>
                      <a:pt x="1169" y="15"/>
                    </a:cubicBezTo>
                    <a:cubicBezTo>
                      <a:pt x="1151" y="16"/>
                      <a:pt x="1139" y="21"/>
                      <a:pt x="1136" y="23"/>
                    </a:cubicBezTo>
                    <a:cubicBezTo>
                      <a:pt x="1136" y="50"/>
                      <a:pt x="1136" y="50"/>
                      <a:pt x="1136" y="50"/>
                    </a:cubicBezTo>
                    <a:cubicBezTo>
                      <a:pt x="1121" y="50"/>
                      <a:pt x="1121" y="50"/>
                      <a:pt x="1121" y="50"/>
                    </a:cubicBezTo>
                    <a:cubicBezTo>
                      <a:pt x="1121" y="75"/>
                      <a:pt x="1121" y="75"/>
                      <a:pt x="1121" y="75"/>
                    </a:cubicBezTo>
                    <a:cubicBezTo>
                      <a:pt x="1136" y="75"/>
                      <a:pt x="1136" y="75"/>
                      <a:pt x="1136" y="75"/>
                    </a:cubicBezTo>
                    <a:lnTo>
                      <a:pt x="1136" y="130"/>
                    </a:lnTo>
                    <a:close/>
                    <a:moveTo>
                      <a:pt x="990" y="47"/>
                    </a:moveTo>
                    <a:cubicBezTo>
                      <a:pt x="973" y="47"/>
                      <a:pt x="960" y="56"/>
                      <a:pt x="955" y="66"/>
                    </a:cubicBezTo>
                    <a:cubicBezTo>
                      <a:pt x="955" y="63"/>
                      <a:pt x="954" y="54"/>
                      <a:pt x="953" y="50"/>
                    </a:cubicBezTo>
                    <a:cubicBezTo>
                      <a:pt x="925" y="50"/>
                      <a:pt x="925" y="50"/>
                      <a:pt x="925" y="50"/>
                    </a:cubicBezTo>
                    <a:cubicBezTo>
                      <a:pt x="925" y="169"/>
                      <a:pt x="925" y="169"/>
                      <a:pt x="925" y="169"/>
                    </a:cubicBezTo>
                    <a:cubicBezTo>
                      <a:pt x="958" y="169"/>
                      <a:pt x="958" y="169"/>
                      <a:pt x="958" y="169"/>
                    </a:cubicBezTo>
                    <a:cubicBezTo>
                      <a:pt x="958" y="109"/>
                      <a:pt x="958" y="109"/>
                      <a:pt x="958" y="109"/>
                    </a:cubicBezTo>
                    <a:cubicBezTo>
                      <a:pt x="958" y="83"/>
                      <a:pt x="966" y="74"/>
                      <a:pt x="980" y="74"/>
                    </a:cubicBezTo>
                    <a:cubicBezTo>
                      <a:pt x="987" y="74"/>
                      <a:pt x="991" y="78"/>
                      <a:pt x="994" y="84"/>
                    </a:cubicBezTo>
                    <a:cubicBezTo>
                      <a:pt x="996" y="89"/>
                      <a:pt x="996" y="95"/>
                      <a:pt x="996" y="107"/>
                    </a:cubicBezTo>
                    <a:cubicBezTo>
                      <a:pt x="996" y="169"/>
                      <a:pt x="996" y="169"/>
                      <a:pt x="996" y="169"/>
                    </a:cubicBezTo>
                    <a:cubicBezTo>
                      <a:pt x="1029" y="169"/>
                      <a:pt x="1029" y="169"/>
                      <a:pt x="1029" y="169"/>
                    </a:cubicBezTo>
                    <a:cubicBezTo>
                      <a:pt x="1029" y="109"/>
                      <a:pt x="1029" y="109"/>
                      <a:pt x="1029" y="109"/>
                    </a:cubicBezTo>
                    <a:cubicBezTo>
                      <a:pt x="1029" y="84"/>
                      <a:pt x="1036" y="74"/>
                      <a:pt x="1051" y="74"/>
                    </a:cubicBezTo>
                    <a:cubicBezTo>
                      <a:pt x="1058" y="74"/>
                      <a:pt x="1062" y="78"/>
                      <a:pt x="1064" y="84"/>
                    </a:cubicBezTo>
                    <a:cubicBezTo>
                      <a:pt x="1066" y="89"/>
                      <a:pt x="1066" y="95"/>
                      <a:pt x="1066" y="107"/>
                    </a:cubicBezTo>
                    <a:cubicBezTo>
                      <a:pt x="1066" y="169"/>
                      <a:pt x="1066" y="169"/>
                      <a:pt x="1066" y="169"/>
                    </a:cubicBezTo>
                    <a:cubicBezTo>
                      <a:pt x="1099" y="169"/>
                      <a:pt x="1099" y="169"/>
                      <a:pt x="1099" y="169"/>
                    </a:cubicBezTo>
                    <a:cubicBezTo>
                      <a:pt x="1099" y="100"/>
                      <a:pt x="1099" y="100"/>
                      <a:pt x="1099" y="100"/>
                    </a:cubicBezTo>
                    <a:cubicBezTo>
                      <a:pt x="1099" y="86"/>
                      <a:pt x="1098" y="76"/>
                      <a:pt x="1095" y="68"/>
                    </a:cubicBezTo>
                    <a:cubicBezTo>
                      <a:pt x="1089" y="53"/>
                      <a:pt x="1076" y="47"/>
                      <a:pt x="1060" y="47"/>
                    </a:cubicBezTo>
                    <a:cubicBezTo>
                      <a:pt x="1043" y="47"/>
                      <a:pt x="1030" y="57"/>
                      <a:pt x="1024" y="67"/>
                    </a:cubicBezTo>
                    <a:cubicBezTo>
                      <a:pt x="1019" y="53"/>
                      <a:pt x="1006" y="47"/>
                      <a:pt x="990" y="47"/>
                    </a:cubicBezTo>
                    <a:moveTo>
                      <a:pt x="859" y="126"/>
                    </a:moveTo>
                    <a:cubicBezTo>
                      <a:pt x="859" y="139"/>
                      <a:pt x="851" y="147"/>
                      <a:pt x="837" y="147"/>
                    </a:cubicBezTo>
                    <a:cubicBezTo>
                      <a:pt x="829" y="147"/>
                      <a:pt x="823" y="142"/>
                      <a:pt x="823" y="134"/>
                    </a:cubicBezTo>
                    <a:cubicBezTo>
                      <a:pt x="823" y="127"/>
                      <a:pt x="826" y="122"/>
                      <a:pt x="838" y="118"/>
                    </a:cubicBezTo>
                    <a:cubicBezTo>
                      <a:pt x="852" y="114"/>
                      <a:pt x="852" y="114"/>
                      <a:pt x="852" y="114"/>
                    </a:cubicBezTo>
                    <a:cubicBezTo>
                      <a:pt x="856" y="113"/>
                      <a:pt x="858" y="112"/>
                      <a:pt x="859" y="110"/>
                    </a:cubicBezTo>
                    <a:lnTo>
                      <a:pt x="859" y="126"/>
                    </a:lnTo>
                    <a:close/>
                    <a:moveTo>
                      <a:pt x="892" y="91"/>
                    </a:moveTo>
                    <a:cubicBezTo>
                      <a:pt x="892" y="58"/>
                      <a:pt x="874" y="47"/>
                      <a:pt x="845" y="47"/>
                    </a:cubicBezTo>
                    <a:cubicBezTo>
                      <a:pt x="827" y="47"/>
                      <a:pt x="811" y="50"/>
                      <a:pt x="800" y="55"/>
                    </a:cubicBezTo>
                    <a:cubicBezTo>
                      <a:pt x="800" y="81"/>
                      <a:pt x="800" y="81"/>
                      <a:pt x="800" y="81"/>
                    </a:cubicBezTo>
                    <a:cubicBezTo>
                      <a:pt x="810" y="77"/>
                      <a:pt x="827" y="73"/>
                      <a:pt x="843" y="73"/>
                    </a:cubicBezTo>
                    <a:cubicBezTo>
                      <a:pt x="854" y="73"/>
                      <a:pt x="859" y="77"/>
                      <a:pt x="859" y="83"/>
                    </a:cubicBezTo>
                    <a:cubicBezTo>
                      <a:pt x="859" y="89"/>
                      <a:pt x="856" y="92"/>
                      <a:pt x="847" y="94"/>
                    </a:cubicBezTo>
                    <a:cubicBezTo>
                      <a:pt x="828" y="99"/>
                      <a:pt x="828" y="99"/>
                      <a:pt x="828" y="99"/>
                    </a:cubicBezTo>
                    <a:cubicBezTo>
                      <a:pt x="800" y="106"/>
                      <a:pt x="790" y="119"/>
                      <a:pt x="790" y="137"/>
                    </a:cubicBezTo>
                    <a:cubicBezTo>
                      <a:pt x="790" y="156"/>
                      <a:pt x="804" y="171"/>
                      <a:pt x="826" y="171"/>
                    </a:cubicBezTo>
                    <a:cubicBezTo>
                      <a:pt x="841" y="171"/>
                      <a:pt x="854" y="166"/>
                      <a:pt x="863" y="155"/>
                    </a:cubicBezTo>
                    <a:cubicBezTo>
                      <a:pt x="863" y="159"/>
                      <a:pt x="863" y="164"/>
                      <a:pt x="865" y="169"/>
                    </a:cubicBezTo>
                    <a:cubicBezTo>
                      <a:pt x="892" y="169"/>
                      <a:pt x="892" y="169"/>
                      <a:pt x="892" y="169"/>
                    </a:cubicBezTo>
                    <a:lnTo>
                      <a:pt x="892" y="91"/>
                    </a:lnTo>
                    <a:close/>
                    <a:moveTo>
                      <a:pt x="727" y="47"/>
                    </a:moveTo>
                    <a:cubicBezTo>
                      <a:pt x="695" y="47"/>
                      <a:pt x="681" y="63"/>
                      <a:pt x="681" y="83"/>
                    </a:cubicBezTo>
                    <a:cubicBezTo>
                      <a:pt x="681" y="103"/>
                      <a:pt x="693" y="113"/>
                      <a:pt x="711" y="119"/>
                    </a:cubicBezTo>
                    <a:cubicBezTo>
                      <a:pt x="722" y="123"/>
                      <a:pt x="722" y="123"/>
                      <a:pt x="722" y="123"/>
                    </a:cubicBezTo>
                    <a:cubicBezTo>
                      <a:pt x="733" y="127"/>
                      <a:pt x="737" y="130"/>
                      <a:pt x="737" y="135"/>
                    </a:cubicBezTo>
                    <a:cubicBezTo>
                      <a:pt x="737" y="142"/>
                      <a:pt x="731" y="146"/>
                      <a:pt x="720" y="146"/>
                    </a:cubicBezTo>
                    <a:cubicBezTo>
                      <a:pt x="708" y="146"/>
                      <a:pt x="693" y="142"/>
                      <a:pt x="681" y="135"/>
                    </a:cubicBezTo>
                    <a:cubicBezTo>
                      <a:pt x="681" y="163"/>
                      <a:pt x="681" y="163"/>
                      <a:pt x="681" y="163"/>
                    </a:cubicBezTo>
                    <a:cubicBezTo>
                      <a:pt x="694" y="169"/>
                      <a:pt x="705" y="172"/>
                      <a:pt x="720" y="172"/>
                    </a:cubicBezTo>
                    <a:cubicBezTo>
                      <a:pt x="753" y="172"/>
                      <a:pt x="770" y="158"/>
                      <a:pt x="770" y="133"/>
                    </a:cubicBezTo>
                    <a:cubicBezTo>
                      <a:pt x="770" y="115"/>
                      <a:pt x="761" y="104"/>
                      <a:pt x="741" y="98"/>
                    </a:cubicBezTo>
                    <a:cubicBezTo>
                      <a:pt x="730" y="94"/>
                      <a:pt x="730" y="94"/>
                      <a:pt x="730" y="94"/>
                    </a:cubicBezTo>
                    <a:cubicBezTo>
                      <a:pt x="718" y="91"/>
                      <a:pt x="715" y="88"/>
                      <a:pt x="715" y="82"/>
                    </a:cubicBezTo>
                    <a:cubicBezTo>
                      <a:pt x="715" y="76"/>
                      <a:pt x="720" y="72"/>
                      <a:pt x="729" y="72"/>
                    </a:cubicBezTo>
                    <a:cubicBezTo>
                      <a:pt x="739" y="72"/>
                      <a:pt x="753" y="75"/>
                      <a:pt x="765" y="81"/>
                    </a:cubicBezTo>
                    <a:cubicBezTo>
                      <a:pt x="765" y="54"/>
                      <a:pt x="765" y="54"/>
                      <a:pt x="765" y="54"/>
                    </a:cubicBezTo>
                    <a:cubicBezTo>
                      <a:pt x="755" y="50"/>
                      <a:pt x="742" y="47"/>
                      <a:pt x="727" y="47"/>
                    </a:cubicBezTo>
                    <a:moveTo>
                      <a:pt x="613" y="73"/>
                    </a:moveTo>
                    <a:cubicBezTo>
                      <a:pt x="623" y="73"/>
                      <a:pt x="628" y="77"/>
                      <a:pt x="628" y="85"/>
                    </a:cubicBezTo>
                    <a:cubicBezTo>
                      <a:pt x="628" y="92"/>
                      <a:pt x="623" y="96"/>
                      <a:pt x="612" y="99"/>
                    </a:cubicBezTo>
                    <a:cubicBezTo>
                      <a:pt x="598" y="103"/>
                      <a:pt x="598" y="103"/>
                      <a:pt x="598" y="103"/>
                    </a:cubicBezTo>
                    <a:cubicBezTo>
                      <a:pt x="592" y="104"/>
                      <a:pt x="589" y="106"/>
                      <a:pt x="588" y="107"/>
                    </a:cubicBezTo>
                    <a:cubicBezTo>
                      <a:pt x="588" y="105"/>
                      <a:pt x="588" y="105"/>
                      <a:pt x="588" y="105"/>
                    </a:cubicBezTo>
                    <a:cubicBezTo>
                      <a:pt x="588" y="86"/>
                      <a:pt x="597" y="73"/>
                      <a:pt x="613" y="73"/>
                    </a:cubicBezTo>
                    <a:moveTo>
                      <a:pt x="622" y="119"/>
                    </a:moveTo>
                    <a:cubicBezTo>
                      <a:pt x="648" y="113"/>
                      <a:pt x="661" y="104"/>
                      <a:pt x="661" y="83"/>
                    </a:cubicBezTo>
                    <a:cubicBezTo>
                      <a:pt x="661" y="63"/>
                      <a:pt x="646" y="47"/>
                      <a:pt x="613" y="47"/>
                    </a:cubicBezTo>
                    <a:cubicBezTo>
                      <a:pt x="579" y="47"/>
                      <a:pt x="555" y="72"/>
                      <a:pt x="555" y="109"/>
                    </a:cubicBezTo>
                    <a:cubicBezTo>
                      <a:pt x="555" y="147"/>
                      <a:pt x="574" y="172"/>
                      <a:pt x="610" y="172"/>
                    </a:cubicBezTo>
                    <a:cubicBezTo>
                      <a:pt x="632" y="172"/>
                      <a:pt x="649" y="167"/>
                      <a:pt x="660" y="161"/>
                    </a:cubicBezTo>
                    <a:cubicBezTo>
                      <a:pt x="660" y="135"/>
                      <a:pt x="660" y="135"/>
                      <a:pt x="660" y="135"/>
                    </a:cubicBezTo>
                    <a:cubicBezTo>
                      <a:pt x="645" y="141"/>
                      <a:pt x="625" y="146"/>
                      <a:pt x="610" y="146"/>
                    </a:cubicBezTo>
                    <a:cubicBezTo>
                      <a:pt x="597" y="146"/>
                      <a:pt x="592" y="138"/>
                      <a:pt x="592" y="133"/>
                    </a:cubicBezTo>
                    <a:cubicBezTo>
                      <a:pt x="592" y="128"/>
                      <a:pt x="595" y="125"/>
                      <a:pt x="601" y="124"/>
                    </a:cubicBezTo>
                    <a:lnTo>
                      <a:pt x="622" y="119"/>
                    </a:lnTo>
                    <a:close/>
                    <a:moveTo>
                      <a:pt x="496" y="109"/>
                    </a:moveTo>
                    <a:cubicBezTo>
                      <a:pt x="496" y="132"/>
                      <a:pt x="490" y="145"/>
                      <a:pt x="474" y="145"/>
                    </a:cubicBezTo>
                    <a:cubicBezTo>
                      <a:pt x="457" y="145"/>
                      <a:pt x="452" y="132"/>
                      <a:pt x="452" y="109"/>
                    </a:cubicBezTo>
                    <a:cubicBezTo>
                      <a:pt x="452" y="87"/>
                      <a:pt x="457" y="74"/>
                      <a:pt x="474" y="74"/>
                    </a:cubicBezTo>
                    <a:cubicBezTo>
                      <a:pt x="490" y="74"/>
                      <a:pt x="496" y="87"/>
                      <a:pt x="496" y="109"/>
                    </a:cubicBezTo>
                    <a:moveTo>
                      <a:pt x="529" y="0"/>
                    </a:moveTo>
                    <a:cubicBezTo>
                      <a:pt x="496" y="0"/>
                      <a:pt x="496" y="0"/>
                      <a:pt x="496" y="0"/>
                    </a:cubicBezTo>
                    <a:cubicBezTo>
                      <a:pt x="496" y="62"/>
                      <a:pt x="496" y="62"/>
                      <a:pt x="496" y="62"/>
                    </a:cubicBezTo>
                    <a:cubicBezTo>
                      <a:pt x="491" y="55"/>
                      <a:pt x="480" y="47"/>
                      <a:pt x="465" y="47"/>
                    </a:cubicBezTo>
                    <a:cubicBezTo>
                      <a:pt x="432" y="47"/>
                      <a:pt x="418" y="72"/>
                      <a:pt x="418" y="109"/>
                    </a:cubicBezTo>
                    <a:cubicBezTo>
                      <a:pt x="418" y="147"/>
                      <a:pt x="432" y="172"/>
                      <a:pt x="466" y="172"/>
                    </a:cubicBezTo>
                    <a:cubicBezTo>
                      <a:pt x="481" y="172"/>
                      <a:pt x="493" y="164"/>
                      <a:pt x="499" y="155"/>
                    </a:cubicBezTo>
                    <a:cubicBezTo>
                      <a:pt x="499" y="158"/>
                      <a:pt x="499" y="164"/>
                      <a:pt x="501" y="169"/>
                    </a:cubicBezTo>
                    <a:cubicBezTo>
                      <a:pt x="529" y="169"/>
                      <a:pt x="529" y="169"/>
                      <a:pt x="529" y="169"/>
                    </a:cubicBezTo>
                    <a:lnTo>
                      <a:pt x="529" y="0"/>
                    </a:lnTo>
                    <a:close/>
                    <a:moveTo>
                      <a:pt x="352" y="47"/>
                    </a:moveTo>
                    <a:cubicBezTo>
                      <a:pt x="334" y="47"/>
                      <a:pt x="321" y="56"/>
                      <a:pt x="316" y="66"/>
                    </a:cubicBezTo>
                    <a:cubicBezTo>
                      <a:pt x="316" y="63"/>
                      <a:pt x="315" y="54"/>
                      <a:pt x="313" y="50"/>
                    </a:cubicBezTo>
                    <a:cubicBezTo>
                      <a:pt x="286" y="50"/>
                      <a:pt x="286" y="50"/>
                      <a:pt x="286" y="50"/>
                    </a:cubicBezTo>
                    <a:cubicBezTo>
                      <a:pt x="286" y="169"/>
                      <a:pt x="286" y="169"/>
                      <a:pt x="286" y="169"/>
                    </a:cubicBezTo>
                    <a:cubicBezTo>
                      <a:pt x="319" y="169"/>
                      <a:pt x="319" y="169"/>
                      <a:pt x="319" y="169"/>
                    </a:cubicBezTo>
                    <a:cubicBezTo>
                      <a:pt x="319" y="109"/>
                      <a:pt x="319" y="109"/>
                      <a:pt x="319" y="109"/>
                    </a:cubicBezTo>
                    <a:cubicBezTo>
                      <a:pt x="319" y="83"/>
                      <a:pt x="327" y="74"/>
                      <a:pt x="342" y="74"/>
                    </a:cubicBezTo>
                    <a:cubicBezTo>
                      <a:pt x="350" y="74"/>
                      <a:pt x="355" y="77"/>
                      <a:pt x="357" y="84"/>
                    </a:cubicBezTo>
                    <a:cubicBezTo>
                      <a:pt x="359" y="89"/>
                      <a:pt x="360" y="93"/>
                      <a:pt x="360" y="107"/>
                    </a:cubicBezTo>
                    <a:cubicBezTo>
                      <a:pt x="360" y="169"/>
                      <a:pt x="360" y="169"/>
                      <a:pt x="360" y="169"/>
                    </a:cubicBezTo>
                    <a:cubicBezTo>
                      <a:pt x="393" y="169"/>
                      <a:pt x="393" y="169"/>
                      <a:pt x="393" y="169"/>
                    </a:cubicBezTo>
                    <a:cubicBezTo>
                      <a:pt x="393" y="100"/>
                      <a:pt x="393" y="100"/>
                      <a:pt x="393" y="100"/>
                    </a:cubicBezTo>
                    <a:cubicBezTo>
                      <a:pt x="393" y="86"/>
                      <a:pt x="391" y="76"/>
                      <a:pt x="388" y="68"/>
                    </a:cubicBezTo>
                    <a:cubicBezTo>
                      <a:pt x="382" y="53"/>
                      <a:pt x="370" y="47"/>
                      <a:pt x="352" y="47"/>
                    </a:cubicBezTo>
                    <a:moveTo>
                      <a:pt x="186" y="172"/>
                    </a:moveTo>
                    <a:cubicBezTo>
                      <a:pt x="204" y="172"/>
                      <a:pt x="217" y="163"/>
                      <a:pt x="223" y="153"/>
                    </a:cubicBezTo>
                    <a:cubicBezTo>
                      <a:pt x="223" y="156"/>
                      <a:pt x="223" y="164"/>
                      <a:pt x="225" y="169"/>
                    </a:cubicBezTo>
                    <a:cubicBezTo>
                      <a:pt x="252" y="169"/>
                      <a:pt x="252" y="169"/>
                      <a:pt x="252" y="169"/>
                    </a:cubicBezTo>
                    <a:cubicBezTo>
                      <a:pt x="252" y="50"/>
                      <a:pt x="252" y="50"/>
                      <a:pt x="252" y="50"/>
                    </a:cubicBezTo>
                    <a:cubicBezTo>
                      <a:pt x="219" y="50"/>
                      <a:pt x="219" y="50"/>
                      <a:pt x="219" y="50"/>
                    </a:cubicBezTo>
                    <a:cubicBezTo>
                      <a:pt x="219" y="110"/>
                      <a:pt x="219" y="110"/>
                      <a:pt x="219" y="110"/>
                    </a:cubicBezTo>
                    <a:cubicBezTo>
                      <a:pt x="219" y="136"/>
                      <a:pt x="211" y="145"/>
                      <a:pt x="196" y="145"/>
                    </a:cubicBezTo>
                    <a:cubicBezTo>
                      <a:pt x="189" y="145"/>
                      <a:pt x="184" y="141"/>
                      <a:pt x="182" y="135"/>
                    </a:cubicBezTo>
                    <a:cubicBezTo>
                      <a:pt x="180" y="130"/>
                      <a:pt x="179" y="125"/>
                      <a:pt x="179" y="112"/>
                    </a:cubicBezTo>
                    <a:cubicBezTo>
                      <a:pt x="179" y="50"/>
                      <a:pt x="179" y="50"/>
                      <a:pt x="179" y="50"/>
                    </a:cubicBezTo>
                    <a:cubicBezTo>
                      <a:pt x="146" y="50"/>
                      <a:pt x="146" y="50"/>
                      <a:pt x="146" y="50"/>
                    </a:cubicBezTo>
                    <a:cubicBezTo>
                      <a:pt x="146" y="119"/>
                      <a:pt x="146" y="119"/>
                      <a:pt x="146" y="119"/>
                    </a:cubicBezTo>
                    <a:cubicBezTo>
                      <a:pt x="146" y="131"/>
                      <a:pt x="147" y="142"/>
                      <a:pt x="150" y="151"/>
                    </a:cubicBezTo>
                    <a:cubicBezTo>
                      <a:pt x="156" y="165"/>
                      <a:pt x="168" y="172"/>
                      <a:pt x="186" y="172"/>
                    </a:cubicBezTo>
                    <a:moveTo>
                      <a:pt x="50" y="32"/>
                    </a:moveTo>
                    <a:cubicBezTo>
                      <a:pt x="72" y="32"/>
                      <a:pt x="78" y="39"/>
                      <a:pt x="78" y="51"/>
                    </a:cubicBezTo>
                    <a:cubicBezTo>
                      <a:pt x="78" y="64"/>
                      <a:pt x="70" y="72"/>
                      <a:pt x="48" y="72"/>
                    </a:cubicBezTo>
                    <a:cubicBezTo>
                      <a:pt x="34" y="72"/>
                      <a:pt x="34" y="72"/>
                      <a:pt x="34" y="72"/>
                    </a:cubicBezTo>
                    <a:cubicBezTo>
                      <a:pt x="34" y="33"/>
                      <a:pt x="34" y="33"/>
                      <a:pt x="34" y="33"/>
                    </a:cubicBezTo>
                    <a:cubicBezTo>
                      <a:pt x="39" y="32"/>
                      <a:pt x="44" y="32"/>
                      <a:pt x="50" y="32"/>
                    </a:cubicBezTo>
                    <a:moveTo>
                      <a:pt x="55" y="98"/>
                    </a:moveTo>
                    <a:cubicBezTo>
                      <a:pt x="78" y="98"/>
                      <a:pt x="86" y="108"/>
                      <a:pt x="86" y="120"/>
                    </a:cubicBezTo>
                    <a:cubicBezTo>
                      <a:pt x="86" y="133"/>
                      <a:pt x="79" y="143"/>
                      <a:pt x="57" y="143"/>
                    </a:cubicBezTo>
                    <a:cubicBezTo>
                      <a:pt x="47" y="143"/>
                      <a:pt x="39" y="143"/>
                      <a:pt x="34" y="142"/>
                    </a:cubicBezTo>
                    <a:cubicBezTo>
                      <a:pt x="34" y="98"/>
                      <a:pt x="34" y="98"/>
                      <a:pt x="34" y="98"/>
                    </a:cubicBezTo>
                    <a:lnTo>
                      <a:pt x="55" y="98"/>
                    </a:lnTo>
                    <a:close/>
                    <a:moveTo>
                      <a:pt x="49" y="171"/>
                    </a:moveTo>
                    <a:cubicBezTo>
                      <a:pt x="105" y="171"/>
                      <a:pt x="121" y="152"/>
                      <a:pt x="121" y="122"/>
                    </a:cubicBezTo>
                    <a:cubicBezTo>
                      <a:pt x="121" y="100"/>
                      <a:pt x="106" y="85"/>
                      <a:pt x="89" y="81"/>
                    </a:cubicBezTo>
                    <a:cubicBezTo>
                      <a:pt x="103" y="77"/>
                      <a:pt x="113" y="64"/>
                      <a:pt x="113" y="49"/>
                    </a:cubicBezTo>
                    <a:cubicBezTo>
                      <a:pt x="113" y="18"/>
                      <a:pt x="94" y="4"/>
                      <a:pt x="50" y="4"/>
                    </a:cubicBezTo>
                    <a:cubicBezTo>
                      <a:pt x="36" y="4"/>
                      <a:pt x="6" y="6"/>
                      <a:pt x="0" y="7"/>
                    </a:cubicBezTo>
                    <a:cubicBezTo>
                      <a:pt x="0" y="168"/>
                      <a:pt x="0" y="168"/>
                      <a:pt x="0" y="168"/>
                    </a:cubicBezTo>
                    <a:cubicBezTo>
                      <a:pt x="12" y="170"/>
                      <a:pt x="25" y="171"/>
                      <a:pt x="49" y="171"/>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sz="11618"/>
              </a:p>
            </p:txBody>
          </p:sp>
          <p:sp>
            <p:nvSpPr>
              <p:cNvPr id="26" name="Freeform 8"/>
              <p:cNvSpPr>
                <a:spLocks noEditPoints="1"/>
              </p:cNvSpPr>
              <p:nvPr/>
            </p:nvSpPr>
            <p:spPr bwMode="auto">
              <a:xfrm>
                <a:off x="15427328" y="27792366"/>
                <a:ext cx="2582864" cy="546101"/>
              </a:xfrm>
              <a:custGeom>
                <a:avLst/>
                <a:gdLst/>
                <a:ahLst/>
                <a:cxnLst>
                  <a:cxn ang="0">
                    <a:pos x="790" y="172"/>
                  </a:cxn>
                  <a:cxn ang="0">
                    <a:pos x="815" y="142"/>
                  </a:cxn>
                  <a:cxn ang="0">
                    <a:pos x="784" y="128"/>
                  </a:cxn>
                  <a:cxn ang="0">
                    <a:pos x="811" y="75"/>
                  </a:cxn>
                  <a:cxn ang="0">
                    <a:pos x="784" y="50"/>
                  </a:cxn>
                  <a:cxn ang="0">
                    <a:pos x="751" y="23"/>
                  </a:cxn>
                  <a:cxn ang="0">
                    <a:pos x="736" y="50"/>
                  </a:cxn>
                  <a:cxn ang="0">
                    <a:pos x="751" y="75"/>
                  </a:cxn>
                  <a:cxn ang="0">
                    <a:pos x="676" y="131"/>
                  </a:cxn>
                  <a:cxn ang="0">
                    <a:pos x="725" y="168"/>
                  </a:cxn>
                  <a:cxn ang="0">
                    <a:pos x="719" y="143"/>
                  </a:cxn>
                  <a:cxn ang="0">
                    <a:pos x="709" y="0"/>
                  </a:cxn>
                  <a:cxn ang="0">
                    <a:pos x="676" y="131"/>
                  </a:cxn>
                  <a:cxn ang="0">
                    <a:pos x="617" y="85"/>
                  </a:cxn>
                  <a:cxn ang="0">
                    <a:pos x="586" y="103"/>
                  </a:cxn>
                  <a:cxn ang="0">
                    <a:pos x="577" y="105"/>
                  </a:cxn>
                  <a:cxn ang="0">
                    <a:pos x="611" y="119"/>
                  </a:cxn>
                  <a:cxn ang="0">
                    <a:pos x="602" y="47"/>
                  </a:cxn>
                  <a:cxn ang="0">
                    <a:pos x="599" y="172"/>
                  </a:cxn>
                  <a:cxn ang="0">
                    <a:pos x="649" y="135"/>
                  </a:cxn>
                  <a:cxn ang="0">
                    <a:pos x="581" y="133"/>
                  </a:cxn>
                  <a:cxn ang="0">
                    <a:pos x="611" y="119"/>
                  </a:cxn>
                  <a:cxn ang="0">
                    <a:pos x="532" y="50"/>
                  </a:cxn>
                  <a:cxn ang="0">
                    <a:pos x="479" y="134"/>
                  </a:cxn>
                  <a:cxn ang="0">
                    <a:pos x="428" y="50"/>
                  </a:cxn>
                  <a:cxn ang="0">
                    <a:pos x="386" y="50"/>
                  </a:cxn>
                  <a:cxn ang="0">
                    <a:pos x="390" y="169"/>
                  </a:cxn>
                  <a:cxn ang="0">
                    <a:pos x="442" y="97"/>
                  </a:cxn>
                  <a:cxn ang="0">
                    <a:pos x="494" y="169"/>
                  </a:cxn>
                  <a:cxn ang="0">
                    <a:pos x="189" y="66"/>
                  </a:cxn>
                  <a:cxn ang="0">
                    <a:pos x="159" y="50"/>
                  </a:cxn>
                  <a:cxn ang="0">
                    <a:pos x="192" y="169"/>
                  </a:cxn>
                  <a:cxn ang="0">
                    <a:pos x="214" y="74"/>
                  </a:cxn>
                  <a:cxn ang="0">
                    <a:pos x="230" y="107"/>
                  </a:cxn>
                  <a:cxn ang="0">
                    <a:pos x="263" y="169"/>
                  </a:cxn>
                  <a:cxn ang="0">
                    <a:pos x="285" y="74"/>
                  </a:cxn>
                  <a:cxn ang="0">
                    <a:pos x="300" y="107"/>
                  </a:cxn>
                  <a:cxn ang="0">
                    <a:pos x="333" y="169"/>
                  </a:cxn>
                  <a:cxn ang="0">
                    <a:pos x="329" y="68"/>
                  </a:cxn>
                  <a:cxn ang="0">
                    <a:pos x="258" y="68"/>
                  </a:cxn>
                  <a:cxn ang="0">
                    <a:pos x="34" y="6"/>
                  </a:cxn>
                  <a:cxn ang="0">
                    <a:pos x="0" y="111"/>
                  </a:cxn>
                  <a:cxn ang="0">
                    <a:pos x="125" y="111"/>
                  </a:cxn>
                  <a:cxn ang="0">
                    <a:pos x="90" y="6"/>
                  </a:cxn>
                  <a:cxn ang="0">
                    <a:pos x="62" y="144"/>
                  </a:cxn>
                  <a:cxn ang="0">
                    <a:pos x="34" y="6"/>
                  </a:cxn>
                </a:cxnLst>
                <a:rect l="0" t="0" r="r" b="b"/>
                <a:pathLst>
                  <a:path w="815" h="172">
                    <a:moveTo>
                      <a:pt x="751" y="130"/>
                    </a:moveTo>
                    <a:cubicBezTo>
                      <a:pt x="751" y="157"/>
                      <a:pt x="762" y="172"/>
                      <a:pt x="790" y="172"/>
                    </a:cubicBezTo>
                    <a:cubicBezTo>
                      <a:pt x="802" y="172"/>
                      <a:pt x="812" y="169"/>
                      <a:pt x="815" y="168"/>
                    </a:cubicBezTo>
                    <a:cubicBezTo>
                      <a:pt x="815" y="142"/>
                      <a:pt x="815" y="142"/>
                      <a:pt x="815" y="142"/>
                    </a:cubicBezTo>
                    <a:cubicBezTo>
                      <a:pt x="810" y="144"/>
                      <a:pt x="804" y="145"/>
                      <a:pt x="798" y="145"/>
                    </a:cubicBezTo>
                    <a:cubicBezTo>
                      <a:pt x="788" y="145"/>
                      <a:pt x="784" y="142"/>
                      <a:pt x="784" y="128"/>
                    </a:cubicBezTo>
                    <a:cubicBezTo>
                      <a:pt x="784" y="75"/>
                      <a:pt x="784" y="75"/>
                      <a:pt x="784" y="75"/>
                    </a:cubicBezTo>
                    <a:cubicBezTo>
                      <a:pt x="811" y="75"/>
                      <a:pt x="811" y="75"/>
                      <a:pt x="811" y="75"/>
                    </a:cubicBezTo>
                    <a:cubicBezTo>
                      <a:pt x="811" y="50"/>
                      <a:pt x="811" y="50"/>
                      <a:pt x="811" y="50"/>
                    </a:cubicBezTo>
                    <a:cubicBezTo>
                      <a:pt x="784" y="50"/>
                      <a:pt x="784" y="50"/>
                      <a:pt x="784" y="50"/>
                    </a:cubicBezTo>
                    <a:cubicBezTo>
                      <a:pt x="784" y="15"/>
                      <a:pt x="784" y="15"/>
                      <a:pt x="784" y="15"/>
                    </a:cubicBezTo>
                    <a:cubicBezTo>
                      <a:pt x="766" y="17"/>
                      <a:pt x="754" y="22"/>
                      <a:pt x="751" y="23"/>
                    </a:cubicBezTo>
                    <a:cubicBezTo>
                      <a:pt x="751" y="50"/>
                      <a:pt x="751" y="50"/>
                      <a:pt x="751" y="50"/>
                    </a:cubicBezTo>
                    <a:cubicBezTo>
                      <a:pt x="736" y="50"/>
                      <a:pt x="736" y="50"/>
                      <a:pt x="736" y="50"/>
                    </a:cubicBezTo>
                    <a:cubicBezTo>
                      <a:pt x="736" y="75"/>
                      <a:pt x="736" y="75"/>
                      <a:pt x="736" y="75"/>
                    </a:cubicBezTo>
                    <a:cubicBezTo>
                      <a:pt x="751" y="75"/>
                      <a:pt x="751" y="75"/>
                      <a:pt x="751" y="75"/>
                    </a:cubicBezTo>
                    <a:lnTo>
                      <a:pt x="751" y="130"/>
                    </a:lnTo>
                    <a:close/>
                    <a:moveTo>
                      <a:pt x="676" y="131"/>
                    </a:moveTo>
                    <a:cubicBezTo>
                      <a:pt x="676" y="159"/>
                      <a:pt x="686" y="170"/>
                      <a:pt x="708" y="170"/>
                    </a:cubicBezTo>
                    <a:cubicBezTo>
                      <a:pt x="715" y="170"/>
                      <a:pt x="722" y="169"/>
                      <a:pt x="725" y="168"/>
                    </a:cubicBezTo>
                    <a:cubicBezTo>
                      <a:pt x="725" y="143"/>
                      <a:pt x="725" y="143"/>
                      <a:pt x="725" y="143"/>
                    </a:cubicBezTo>
                    <a:cubicBezTo>
                      <a:pt x="719" y="143"/>
                      <a:pt x="719" y="143"/>
                      <a:pt x="719" y="143"/>
                    </a:cubicBezTo>
                    <a:cubicBezTo>
                      <a:pt x="712" y="143"/>
                      <a:pt x="709" y="140"/>
                      <a:pt x="709" y="129"/>
                    </a:cubicBezTo>
                    <a:cubicBezTo>
                      <a:pt x="709" y="0"/>
                      <a:pt x="709" y="0"/>
                      <a:pt x="709" y="0"/>
                    </a:cubicBezTo>
                    <a:cubicBezTo>
                      <a:pt x="676" y="0"/>
                      <a:pt x="676" y="0"/>
                      <a:pt x="676" y="0"/>
                    </a:cubicBezTo>
                    <a:lnTo>
                      <a:pt x="676" y="131"/>
                    </a:lnTo>
                    <a:close/>
                    <a:moveTo>
                      <a:pt x="602" y="73"/>
                    </a:moveTo>
                    <a:cubicBezTo>
                      <a:pt x="611" y="73"/>
                      <a:pt x="617" y="78"/>
                      <a:pt x="617" y="85"/>
                    </a:cubicBezTo>
                    <a:cubicBezTo>
                      <a:pt x="617" y="92"/>
                      <a:pt x="612" y="97"/>
                      <a:pt x="601" y="99"/>
                    </a:cubicBezTo>
                    <a:cubicBezTo>
                      <a:pt x="586" y="103"/>
                      <a:pt x="586" y="103"/>
                      <a:pt x="586" y="103"/>
                    </a:cubicBezTo>
                    <a:cubicBezTo>
                      <a:pt x="581" y="105"/>
                      <a:pt x="578" y="106"/>
                      <a:pt x="577" y="108"/>
                    </a:cubicBezTo>
                    <a:cubicBezTo>
                      <a:pt x="577" y="105"/>
                      <a:pt x="577" y="105"/>
                      <a:pt x="577" y="105"/>
                    </a:cubicBezTo>
                    <a:cubicBezTo>
                      <a:pt x="577" y="86"/>
                      <a:pt x="586" y="73"/>
                      <a:pt x="602" y="73"/>
                    </a:cubicBezTo>
                    <a:moveTo>
                      <a:pt x="611" y="119"/>
                    </a:moveTo>
                    <a:cubicBezTo>
                      <a:pt x="637" y="113"/>
                      <a:pt x="650" y="105"/>
                      <a:pt x="650" y="83"/>
                    </a:cubicBezTo>
                    <a:cubicBezTo>
                      <a:pt x="650" y="63"/>
                      <a:pt x="635" y="47"/>
                      <a:pt x="602" y="47"/>
                    </a:cubicBezTo>
                    <a:cubicBezTo>
                      <a:pt x="567" y="47"/>
                      <a:pt x="544" y="72"/>
                      <a:pt x="544" y="109"/>
                    </a:cubicBezTo>
                    <a:cubicBezTo>
                      <a:pt x="544" y="147"/>
                      <a:pt x="562" y="172"/>
                      <a:pt x="599" y="172"/>
                    </a:cubicBezTo>
                    <a:cubicBezTo>
                      <a:pt x="620" y="172"/>
                      <a:pt x="638" y="168"/>
                      <a:pt x="649" y="161"/>
                    </a:cubicBezTo>
                    <a:cubicBezTo>
                      <a:pt x="649" y="135"/>
                      <a:pt x="649" y="135"/>
                      <a:pt x="649" y="135"/>
                    </a:cubicBezTo>
                    <a:cubicBezTo>
                      <a:pt x="634" y="141"/>
                      <a:pt x="613" y="146"/>
                      <a:pt x="599" y="146"/>
                    </a:cubicBezTo>
                    <a:cubicBezTo>
                      <a:pt x="586" y="146"/>
                      <a:pt x="581" y="138"/>
                      <a:pt x="581" y="133"/>
                    </a:cubicBezTo>
                    <a:cubicBezTo>
                      <a:pt x="581" y="128"/>
                      <a:pt x="584" y="125"/>
                      <a:pt x="590" y="124"/>
                    </a:cubicBezTo>
                    <a:lnTo>
                      <a:pt x="611" y="119"/>
                    </a:lnTo>
                    <a:close/>
                    <a:moveTo>
                      <a:pt x="494" y="169"/>
                    </a:moveTo>
                    <a:cubicBezTo>
                      <a:pt x="508" y="141"/>
                      <a:pt x="523" y="92"/>
                      <a:pt x="532" y="50"/>
                    </a:cubicBezTo>
                    <a:cubicBezTo>
                      <a:pt x="498" y="50"/>
                      <a:pt x="498" y="50"/>
                      <a:pt x="498" y="50"/>
                    </a:cubicBezTo>
                    <a:cubicBezTo>
                      <a:pt x="492" y="83"/>
                      <a:pt x="485" y="116"/>
                      <a:pt x="479" y="134"/>
                    </a:cubicBezTo>
                    <a:cubicBezTo>
                      <a:pt x="472" y="116"/>
                      <a:pt x="463" y="83"/>
                      <a:pt x="456" y="50"/>
                    </a:cubicBezTo>
                    <a:cubicBezTo>
                      <a:pt x="428" y="50"/>
                      <a:pt x="428" y="50"/>
                      <a:pt x="428" y="50"/>
                    </a:cubicBezTo>
                    <a:cubicBezTo>
                      <a:pt x="421" y="83"/>
                      <a:pt x="412" y="116"/>
                      <a:pt x="405" y="134"/>
                    </a:cubicBezTo>
                    <a:cubicBezTo>
                      <a:pt x="399" y="116"/>
                      <a:pt x="392" y="83"/>
                      <a:pt x="386" y="50"/>
                    </a:cubicBezTo>
                    <a:cubicBezTo>
                      <a:pt x="352" y="50"/>
                      <a:pt x="352" y="50"/>
                      <a:pt x="352" y="50"/>
                    </a:cubicBezTo>
                    <a:cubicBezTo>
                      <a:pt x="361" y="92"/>
                      <a:pt x="376" y="141"/>
                      <a:pt x="390" y="169"/>
                    </a:cubicBezTo>
                    <a:cubicBezTo>
                      <a:pt x="420" y="169"/>
                      <a:pt x="420" y="169"/>
                      <a:pt x="420" y="169"/>
                    </a:cubicBezTo>
                    <a:cubicBezTo>
                      <a:pt x="429" y="146"/>
                      <a:pt x="439" y="112"/>
                      <a:pt x="442" y="97"/>
                    </a:cubicBezTo>
                    <a:cubicBezTo>
                      <a:pt x="445" y="112"/>
                      <a:pt x="455" y="146"/>
                      <a:pt x="465" y="169"/>
                    </a:cubicBezTo>
                    <a:lnTo>
                      <a:pt x="494" y="169"/>
                    </a:lnTo>
                    <a:close/>
                    <a:moveTo>
                      <a:pt x="224" y="47"/>
                    </a:moveTo>
                    <a:cubicBezTo>
                      <a:pt x="207" y="47"/>
                      <a:pt x="194" y="56"/>
                      <a:pt x="189" y="66"/>
                    </a:cubicBezTo>
                    <a:cubicBezTo>
                      <a:pt x="189" y="63"/>
                      <a:pt x="188" y="55"/>
                      <a:pt x="187" y="50"/>
                    </a:cubicBezTo>
                    <a:cubicBezTo>
                      <a:pt x="159" y="50"/>
                      <a:pt x="159" y="50"/>
                      <a:pt x="159" y="50"/>
                    </a:cubicBezTo>
                    <a:cubicBezTo>
                      <a:pt x="159" y="169"/>
                      <a:pt x="159" y="169"/>
                      <a:pt x="159" y="169"/>
                    </a:cubicBezTo>
                    <a:cubicBezTo>
                      <a:pt x="192" y="169"/>
                      <a:pt x="192" y="169"/>
                      <a:pt x="192" y="169"/>
                    </a:cubicBezTo>
                    <a:cubicBezTo>
                      <a:pt x="192" y="109"/>
                      <a:pt x="192" y="109"/>
                      <a:pt x="192" y="109"/>
                    </a:cubicBezTo>
                    <a:cubicBezTo>
                      <a:pt x="192" y="83"/>
                      <a:pt x="200" y="74"/>
                      <a:pt x="214" y="74"/>
                    </a:cubicBezTo>
                    <a:cubicBezTo>
                      <a:pt x="221" y="74"/>
                      <a:pt x="226" y="78"/>
                      <a:pt x="228" y="84"/>
                    </a:cubicBezTo>
                    <a:cubicBezTo>
                      <a:pt x="230" y="90"/>
                      <a:pt x="230" y="95"/>
                      <a:pt x="230" y="107"/>
                    </a:cubicBezTo>
                    <a:cubicBezTo>
                      <a:pt x="230" y="169"/>
                      <a:pt x="230" y="169"/>
                      <a:pt x="230" y="169"/>
                    </a:cubicBezTo>
                    <a:cubicBezTo>
                      <a:pt x="263" y="169"/>
                      <a:pt x="263" y="169"/>
                      <a:pt x="263" y="169"/>
                    </a:cubicBezTo>
                    <a:cubicBezTo>
                      <a:pt x="263" y="109"/>
                      <a:pt x="263" y="109"/>
                      <a:pt x="263" y="109"/>
                    </a:cubicBezTo>
                    <a:cubicBezTo>
                      <a:pt x="263" y="84"/>
                      <a:pt x="270" y="74"/>
                      <a:pt x="285" y="74"/>
                    </a:cubicBezTo>
                    <a:cubicBezTo>
                      <a:pt x="292" y="74"/>
                      <a:pt x="296" y="78"/>
                      <a:pt x="298" y="84"/>
                    </a:cubicBezTo>
                    <a:cubicBezTo>
                      <a:pt x="300" y="90"/>
                      <a:pt x="300" y="95"/>
                      <a:pt x="300" y="107"/>
                    </a:cubicBezTo>
                    <a:cubicBezTo>
                      <a:pt x="300" y="169"/>
                      <a:pt x="300" y="169"/>
                      <a:pt x="300" y="169"/>
                    </a:cubicBezTo>
                    <a:cubicBezTo>
                      <a:pt x="333" y="169"/>
                      <a:pt x="333" y="169"/>
                      <a:pt x="333" y="169"/>
                    </a:cubicBezTo>
                    <a:cubicBezTo>
                      <a:pt x="333" y="100"/>
                      <a:pt x="333" y="100"/>
                      <a:pt x="333" y="100"/>
                    </a:cubicBezTo>
                    <a:cubicBezTo>
                      <a:pt x="333" y="86"/>
                      <a:pt x="332" y="76"/>
                      <a:pt x="329" y="68"/>
                    </a:cubicBezTo>
                    <a:cubicBezTo>
                      <a:pt x="323" y="54"/>
                      <a:pt x="310" y="47"/>
                      <a:pt x="294" y="47"/>
                    </a:cubicBezTo>
                    <a:cubicBezTo>
                      <a:pt x="277" y="47"/>
                      <a:pt x="264" y="57"/>
                      <a:pt x="258" y="68"/>
                    </a:cubicBezTo>
                    <a:cubicBezTo>
                      <a:pt x="253" y="54"/>
                      <a:pt x="240" y="47"/>
                      <a:pt x="224" y="47"/>
                    </a:cubicBezTo>
                    <a:moveTo>
                      <a:pt x="34" y="6"/>
                    </a:moveTo>
                    <a:cubicBezTo>
                      <a:pt x="0" y="6"/>
                      <a:pt x="0" y="6"/>
                      <a:pt x="0" y="6"/>
                    </a:cubicBezTo>
                    <a:cubicBezTo>
                      <a:pt x="0" y="111"/>
                      <a:pt x="0" y="111"/>
                      <a:pt x="0" y="111"/>
                    </a:cubicBezTo>
                    <a:cubicBezTo>
                      <a:pt x="0" y="150"/>
                      <a:pt x="24" y="172"/>
                      <a:pt x="62" y="172"/>
                    </a:cubicBezTo>
                    <a:cubicBezTo>
                      <a:pt x="100" y="172"/>
                      <a:pt x="125" y="150"/>
                      <a:pt x="125" y="111"/>
                    </a:cubicBezTo>
                    <a:cubicBezTo>
                      <a:pt x="125" y="6"/>
                      <a:pt x="125" y="6"/>
                      <a:pt x="125" y="6"/>
                    </a:cubicBezTo>
                    <a:cubicBezTo>
                      <a:pt x="90" y="6"/>
                      <a:pt x="90" y="6"/>
                      <a:pt x="90" y="6"/>
                    </a:cubicBezTo>
                    <a:cubicBezTo>
                      <a:pt x="90" y="109"/>
                      <a:pt x="90" y="109"/>
                      <a:pt x="90" y="109"/>
                    </a:cubicBezTo>
                    <a:cubicBezTo>
                      <a:pt x="90" y="131"/>
                      <a:pt x="80" y="144"/>
                      <a:pt x="62" y="144"/>
                    </a:cubicBezTo>
                    <a:cubicBezTo>
                      <a:pt x="44" y="144"/>
                      <a:pt x="34" y="131"/>
                      <a:pt x="34" y="109"/>
                    </a:cubicBezTo>
                    <a:lnTo>
                      <a:pt x="3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sz="11618"/>
              </a:p>
            </p:txBody>
          </p:sp>
          <p:sp>
            <p:nvSpPr>
              <p:cNvPr id="27" name="Freeform 9"/>
              <p:cNvSpPr>
                <a:spLocks noEditPoints="1"/>
              </p:cNvSpPr>
              <p:nvPr/>
            </p:nvSpPr>
            <p:spPr bwMode="auto">
              <a:xfrm>
                <a:off x="18276888" y="27709814"/>
                <a:ext cx="720725" cy="695325"/>
              </a:xfrm>
              <a:custGeom>
                <a:avLst/>
                <a:gdLst/>
                <a:ahLst/>
                <a:cxnLst>
                  <a:cxn ang="0">
                    <a:pos x="63" y="87"/>
                  </a:cxn>
                  <a:cxn ang="0">
                    <a:pos x="4" y="81"/>
                  </a:cxn>
                  <a:cxn ang="0">
                    <a:pos x="0" y="112"/>
                  </a:cxn>
                  <a:cxn ang="0">
                    <a:pos x="81" y="219"/>
                  </a:cxn>
                  <a:cxn ang="0">
                    <a:pos x="81" y="219"/>
                  </a:cxn>
                  <a:cxn ang="0">
                    <a:pos x="105" y="141"/>
                  </a:cxn>
                  <a:cxn ang="0">
                    <a:pos x="99" y="103"/>
                  </a:cxn>
                  <a:cxn ang="0">
                    <a:pos x="63" y="87"/>
                  </a:cxn>
                  <a:cxn ang="0">
                    <a:pos x="190" y="72"/>
                  </a:cxn>
                  <a:cxn ang="0">
                    <a:pos x="220" y="73"/>
                  </a:cxn>
                  <a:cxn ang="0">
                    <a:pos x="113" y="0"/>
                  </a:cxn>
                  <a:cxn ang="0">
                    <a:pos x="7" y="73"/>
                  </a:cxn>
                  <a:cxn ang="0">
                    <a:pos x="37" y="72"/>
                  </a:cxn>
                  <a:cxn ang="0">
                    <a:pos x="95" y="64"/>
                  </a:cxn>
                  <a:cxn ang="0">
                    <a:pos x="109" y="60"/>
                  </a:cxn>
                  <a:cxn ang="0">
                    <a:pos x="96" y="42"/>
                  </a:cxn>
                  <a:cxn ang="0">
                    <a:pos x="114" y="24"/>
                  </a:cxn>
                  <a:cxn ang="0">
                    <a:pos x="132" y="42"/>
                  </a:cxn>
                  <a:cxn ang="0">
                    <a:pos x="117" y="60"/>
                  </a:cxn>
                  <a:cxn ang="0">
                    <a:pos x="131" y="64"/>
                  </a:cxn>
                  <a:cxn ang="0">
                    <a:pos x="190" y="72"/>
                  </a:cxn>
                  <a:cxn ang="0">
                    <a:pos x="227" y="112"/>
                  </a:cxn>
                  <a:cxn ang="0">
                    <a:pos x="223" y="82"/>
                  </a:cxn>
                  <a:cxn ang="0">
                    <a:pos x="222" y="82"/>
                  </a:cxn>
                  <a:cxn ang="0">
                    <a:pos x="163" y="87"/>
                  </a:cxn>
                  <a:cxn ang="0">
                    <a:pos x="127" y="103"/>
                  </a:cxn>
                  <a:cxn ang="0">
                    <a:pos x="121" y="141"/>
                  </a:cxn>
                  <a:cxn ang="0">
                    <a:pos x="145" y="219"/>
                  </a:cxn>
                  <a:cxn ang="0">
                    <a:pos x="145" y="219"/>
                  </a:cxn>
                  <a:cxn ang="0">
                    <a:pos x="227" y="112"/>
                  </a:cxn>
                </a:cxnLst>
                <a:rect l="0" t="0" r="r" b="b"/>
                <a:pathLst>
                  <a:path w="227" h="219">
                    <a:moveTo>
                      <a:pt x="63" y="87"/>
                    </a:moveTo>
                    <a:cubicBezTo>
                      <a:pt x="42" y="85"/>
                      <a:pt x="26" y="83"/>
                      <a:pt x="4" y="81"/>
                    </a:cubicBezTo>
                    <a:cubicBezTo>
                      <a:pt x="1" y="91"/>
                      <a:pt x="0" y="101"/>
                      <a:pt x="0" y="112"/>
                    </a:cubicBezTo>
                    <a:cubicBezTo>
                      <a:pt x="0" y="162"/>
                      <a:pt x="34" y="205"/>
                      <a:pt x="81" y="219"/>
                    </a:cubicBezTo>
                    <a:cubicBezTo>
                      <a:pt x="81" y="219"/>
                      <a:pt x="81" y="219"/>
                      <a:pt x="81" y="219"/>
                    </a:cubicBezTo>
                    <a:cubicBezTo>
                      <a:pt x="98" y="193"/>
                      <a:pt x="101" y="171"/>
                      <a:pt x="105" y="141"/>
                    </a:cubicBezTo>
                    <a:cubicBezTo>
                      <a:pt x="106" y="129"/>
                      <a:pt x="106" y="114"/>
                      <a:pt x="99" y="103"/>
                    </a:cubicBezTo>
                    <a:cubicBezTo>
                      <a:pt x="92" y="92"/>
                      <a:pt x="76" y="87"/>
                      <a:pt x="63" y="87"/>
                    </a:cubicBezTo>
                    <a:moveTo>
                      <a:pt x="190" y="72"/>
                    </a:moveTo>
                    <a:cubicBezTo>
                      <a:pt x="199" y="73"/>
                      <a:pt x="220" y="73"/>
                      <a:pt x="220" y="73"/>
                    </a:cubicBezTo>
                    <a:cubicBezTo>
                      <a:pt x="204" y="30"/>
                      <a:pt x="163" y="0"/>
                      <a:pt x="113" y="0"/>
                    </a:cubicBezTo>
                    <a:cubicBezTo>
                      <a:pt x="64" y="0"/>
                      <a:pt x="23" y="30"/>
                      <a:pt x="7" y="73"/>
                    </a:cubicBezTo>
                    <a:cubicBezTo>
                      <a:pt x="15" y="75"/>
                      <a:pt x="27" y="72"/>
                      <a:pt x="37" y="72"/>
                    </a:cubicBezTo>
                    <a:cubicBezTo>
                      <a:pt x="54" y="69"/>
                      <a:pt x="77" y="67"/>
                      <a:pt x="95" y="64"/>
                    </a:cubicBezTo>
                    <a:cubicBezTo>
                      <a:pt x="100" y="64"/>
                      <a:pt x="105" y="63"/>
                      <a:pt x="109" y="60"/>
                    </a:cubicBezTo>
                    <a:cubicBezTo>
                      <a:pt x="102" y="58"/>
                      <a:pt x="96" y="51"/>
                      <a:pt x="96" y="42"/>
                    </a:cubicBezTo>
                    <a:cubicBezTo>
                      <a:pt x="96" y="32"/>
                      <a:pt x="104" y="24"/>
                      <a:pt x="114" y="24"/>
                    </a:cubicBezTo>
                    <a:cubicBezTo>
                      <a:pt x="124" y="24"/>
                      <a:pt x="132" y="32"/>
                      <a:pt x="132" y="42"/>
                    </a:cubicBezTo>
                    <a:cubicBezTo>
                      <a:pt x="132" y="51"/>
                      <a:pt x="125" y="58"/>
                      <a:pt x="117" y="60"/>
                    </a:cubicBezTo>
                    <a:cubicBezTo>
                      <a:pt x="121" y="63"/>
                      <a:pt x="126" y="64"/>
                      <a:pt x="131" y="64"/>
                    </a:cubicBezTo>
                    <a:cubicBezTo>
                      <a:pt x="150" y="67"/>
                      <a:pt x="172" y="69"/>
                      <a:pt x="190" y="72"/>
                    </a:cubicBezTo>
                    <a:moveTo>
                      <a:pt x="227" y="112"/>
                    </a:moveTo>
                    <a:cubicBezTo>
                      <a:pt x="227" y="101"/>
                      <a:pt x="226" y="91"/>
                      <a:pt x="223" y="82"/>
                    </a:cubicBezTo>
                    <a:cubicBezTo>
                      <a:pt x="222" y="82"/>
                      <a:pt x="222" y="82"/>
                      <a:pt x="222" y="82"/>
                    </a:cubicBezTo>
                    <a:cubicBezTo>
                      <a:pt x="200" y="83"/>
                      <a:pt x="184" y="85"/>
                      <a:pt x="163" y="87"/>
                    </a:cubicBezTo>
                    <a:cubicBezTo>
                      <a:pt x="150" y="87"/>
                      <a:pt x="134" y="92"/>
                      <a:pt x="127" y="103"/>
                    </a:cubicBezTo>
                    <a:cubicBezTo>
                      <a:pt x="120" y="114"/>
                      <a:pt x="120" y="129"/>
                      <a:pt x="121" y="141"/>
                    </a:cubicBezTo>
                    <a:cubicBezTo>
                      <a:pt x="125" y="171"/>
                      <a:pt x="128" y="193"/>
                      <a:pt x="145" y="219"/>
                    </a:cubicBezTo>
                    <a:cubicBezTo>
                      <a:pt x="145" y="219"/>
                      <a:pt x="145" y="219"/>
                      <a:pt x="145" y="219"/>
                    </a:cubicBezTo>
                    <a:cubicBezTo>
                      <a:pt x="192" y="206"/>
                      <a:pt x="227" y="163"/>
                      <a:pt x="227" y="112"/>
                    </a:cubicBezTo>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de-DE" sz="11618"/>
              </a:p>
            </p:txBody>
          </p:sp>
        </p:grpSp>
      </p:grpSp>
    </p:spTree>
    <p:extLst>
      <p:ext uri="{BB962C8B-B14F-4D97-AF65-F5344CB8AC3E}">
        <p14:creationId xmlns:p14="http://schemas.microsoft.com/office/powerpoint/2010/main" val="25735540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elfolie deutsch">
    <p:spTree>
      <p:nvGrpSpPr>
        <p:cNvPr id="1" name=""/>
        <p:cNvGrpSpPr/>
        <p:nvPr/>
      </p:nvGrpSpPr>
      <p:grpSpPr>
        <a:xfrm>
          <a:off x="0" y="0"/>
          <a:ext cx="0" cy="0"/>
          <a:chOff x="0" y="0"/>
          <a:chExt cx="0" cy="0"/>
        </a:xfrm>
      </p:grpSpPr>
      <p:sp>
        <p:nvSpPr>
          <p:cNvPr id="8" name="Rechteck 7"/>
          <p:cNvSpPr/>
          <p:nvPr userDrawn="1"/>
        </p:nvSpPr>
        <p:spPr>
          <a:xfrm>
            <a:off x="180000" y="180000"/>
            <a:ext cx="11833200" cy="649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Calibri" panose="020F0502020204030204" pitchFamily="34" charset="0"/>
            </a:endParaRPr>
          </a:p>
        </p:txBody>
      </p:sp>
      <p:sp>
        <p:nvSpPr>
          <p:cNvPr id="3" name="Untertitel 2"/>
          <p:cNvSpPr>
            <a:spLocks noGrp="1"/>
          </p:cNvSpPr>
          <p:nvPr>
            <p:ph type="subTitle" idx="1" hasCustomPrompt="1"/>
          </p:nvPr>
        </p:nvSpPr>
        <p:spPr>
          <a:xfrm>
            <a:off x="551999" y="2304000"/>
            <a:ext cx="11040000" cy="1476000"/>
          </a:xfrm>
          <a:prstGeom prst="rect">
            <a:avLst/>
          </a:prstGeom>
        </p:spPr>
        <p:txBody>
          <a:bodyPr>
            <a:noAutofit/>
          </a:bodyPr>
          <a:lstStyle>
            <a:lvl1pPr marL="0" indent="0" algn="l">
              <a:lnSpc>
                <a:spcPts val="4200"/>
              </a:lnSpc>
              <a:spcBef>
                <a:spcPts val="0"/>
              </a:spcBef>
              <a:buNone/>
              <a:defRPr sz="4000" b="1" cap="none" baseline="0">
                <a:solidFill>
                  <a:schemeClr val="bg1"/>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Hier steht ein schöner Präsentationstitel</a:t>
            </a:r>
          </a:p>
        </p:txBody>
      </p:sp>
      <p:sp>
        <p:nvSpPr>
          <p:cNvPr id="12" name="Textfeld 11"/>
          <p:cNvSpPr txBox="1"/>
          <p:nvPr userDrawn="1"/>
        </p:nvSpPr>
        <p:spPr>
          <a:xfrm>
            <a:off x="552000" y="1076549"/>
            <a:ext cx="3525209" cy="307777"/>
          </a:xfrm>
          <a:prstGeom prst="rect">
            <a:avLst/>
          </a:prstGeom>
          <a:noFill/>
        </p:spPr>
        <p:txBody>
          <a:bodyPr wrap="square" lIns="0" tIns="0" rIns="0" bIns="0" rtlCol="0">
            <a:spAutoFit/>
          </a:bodyPr>
          <a:lstStyle/>
          <a:p>
            <a:r>
              <a:rPr lang="de-DE" sz="2000" spc="-30" baseline="0" dirty="0">
                <a:solidFill>
                  <a:schemeClr val="bg1"/>
                </a:solidFill>
                <a:latin typeface="Calibri" panose="020F0502020204030204" pitchFamily="34" charset="0"/>
              </a:rPr>
              <a:t>Für Mensch &amp; Umwelt</a:t>
            </a:r>
          </a:p>
        </p:txBody>
      </p:sp>
      <p:sp>
        <p:nvSpPr>
          <p:cNvPr id="31" name="Titel 30"/>
          <p:cNvSpPr>
            <a:spLocks noGrp="1"/>
          </p:cNvSpPr>
          <p:nvPr>
            <p:ph type="title" hasCustomPrompt="1"/>
          </p:nvPr>
        </p:nvSpPr>
        <p:spPr>
          <a:xfrm>
            <a:off x="552000" y="1872000"/>
            <a:ext cx="11040000" cy="360000"/>
          </a:xfrm>
        </p:spPr>
        <p:txBody>
          <a:bodyPr>
            <a:noAutofit/>
          </a:bodyPr>
          <a:lstStyle>
            <a:lvl1pPr>
              <a:defRPr sz="2400">
                <a:solidFill>
                  <a:schemeClr val="accent4"/>
                </a:solidFill>
                <a:latin typeface="Calibri" panose="020F0502020204030204" pitchFamily="34" charset="0"/>
              </a:defRPr>
            </a:lvl1pPr>
          </a:lstStyle>
          <a:p>
            <a:r>
              <a:rPr lang="de-DE" dirty="0"/>
              <a:t>Hier steht ein schöner Veranstaltungstitel</a:t>
            </a:r>
          </a:p>
        </p:txBody>
      </p:sp>
      <p:sp>
        <p:nvSpPr>
          <p:cNvPr id="34" name="Textplatzhalter 33"/>
          <p:cNvSpPr>
            <a:spLocks noGrp="1"/>
          </p:cNvSpPr>
          <p:nvPr>
            <p:ph type="body" sz="quarter" idx="10" hasCustomPrompt="1"/>
          </p:nvPr>
        </p:nvSpPr>
        <p:spPr>
          <a:xfrm>
            <a:off x="551999" y="3798000"/>
            <a:ext cx="11040000" cy="2340000"/>
          </a:xfrm>
          <a:prstGeom prst="rect">
            <a:avLst/>
          </a:prstGeom>
        </p:spPr>
        <p:txBody>
          <a:bodyPr>
            <a:normAutofit/>
          </a:bodyPr>
          <a:lstStyle>
            <a:lvl1pPr indent="0">
              <a:spcBef>
                <a:spcPts val="0"/>
              </a:spcBef>
              <a:defRPr lang="de-DE" sz="2000" b="0" i="0" u="none" strike="noStrike" cap="none" baseline="0" smtClean="0">
                <a:solidFill>
                  <a:schemeClr val="bg1"/>
                </a:solidFill>
              </a:defRPr>
            </a:lvl1pPr>
            <a:lvl2pPr marL="0" indent="0">
              <a:spcBef>
                <a:spcPts val="0"/>
              </a:spcBef>
              <a:buNone/>
              <a:defRPr sz="2000" b="0" cap="none" baseline="0">
                <a:solidFill>
                  <a:schemeClr val="bg1"/>
                </a:solidFill>
                <a:latin typeface="Calibri" panose="020F0502020204030204" pitchFamily="34" charset="0"/>
              </a:defRPr>
            </a:lvl2pPr>
            <a:lvl3pPr marL="0" indent="0">
              <a:spcBef>
                <a:spcPts val="0"/>
              </a:spcBef>
              <a:buNone/>
              <a:defRPr sz="2000" b="0" cap="none" baseline="0">
                <a:solidFill>
                  <a:schemeClr val="bg1"/>
                </a:solidFill>
                <a:latin typeface="Calibri" panose="020F0502020204030204" pitchFamily="34" charset="0"/>
              </a:defRPr>
            </a:lvl3pPr>
            <a:lvl4pPr marL="0" indent="0">
              <a:spcBef>
                <a:spcPts val="0"/>
              </a:spcBef>
              <a:buNone/>
              <a:defRPr sz="2000" b="0" cap="none" baseline="0">
                <a:solidFill>
                  <a:schemeClr val="bg1"/>
                </a:solidFill>
                <a:latin typeface="Calibri" panose="020F0502020204030204" pitchFamily="34" charset="0"/>
              </a:defRPr>
            </a:lvl4pPr>
            <a:lvl5pPr marL="0" indent="0">
              <a:spcBef>
                <a:spcPts val="0"/>
              </a:spcBef>
              <a:buNone/>
              <a:defRPr sz="2000" b="0" cap="none" baseline="0">
                <a:solidFill>
                  <a:schemeClr val="bg1"/>
                </a:solidFill>
                <a:latin typeface="Calibri" panose="020F0502020204030204" pitchFamily="34" charset="0"/>
              </a:defRPr>
            </a:lvl5pPr>
          </a:lstStyle>
          <a:p>
            <a:r>
              <a:rPr lang="de-DE" dirty="0"/>
              <a:t>Name Autor/in 1</a:t>
            </a:r>
            <a:br>
              <a:rPr lang="de-DE" dirty="0"/>
            </a:br>
            <a:r>
              <a:rPr lang="de-DE" dirty="0"/>
              <a:t>Fachgebiet X X.X / FG-Bezeichnung</a:t>
            </a:r>
            <a:br>
              <a:rPr lang="de-DE" dirty="0"/>
            </a:br>
            <a:r>
              <a:rPr lang="de-DE" dirty="0"/>
              <a:t>Name Autor/in 2</a:t>
            </a:r>
            <a:br>
              <a:rPr lang="de-DE" dirty="0"/>
            </a:br>
            <a:r>
              <a:rPr lang="de-DE" dirty="0"/>
              <a:t>Fachgebiet X X.X / FG-Bezeichnung</a:t>
            </a:r>
          </a:p>
        </p:txBody>
      </p:sp>
      <p:grpSp>
        <p:nvGrpSpPr>
          <p:cNvPr id="2" name="Gruppieren 1"/>
          <p:cNvGrpSpPr/>
          <p:nvPr userDrawn="1"/>
        </p:nvGrpSpPr>
        <p:grpSpPr>
          <a:xfrm>
            <a:off x="9851002" y="532800"/>
            <a:ext cx="2340998" cy="1081711"/>
            <a:chOff x="9790370" y="2610023"/>
            <a:chExt cx="2340998" cy="1081711"/>
          </a:xfrm>
        </p:grpSpPr>
        <p:sp>
          <p:nvSpPr>
            <p:cNvPr id="13" name="Rechteck 12"/>
            <p:cNvSpPr/>
            <p:nvPr userDrawn="1"/>
          </p:nvSpPr>
          <p:spPr>
            <a:xfrm>
              <a:off x="11949475" y="2611614"/>
              <a:ext cx="181893" cy="10801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grpSp>
          <p:nvGrpSpPr>
            <p:cNvPr id="18" name="Gruppieren 17"/>
            <p:cNvGrpSpPr>
              <a:grpSpLocks noChangeAspect="1"/>
            </p:cNvGrpSpPr>
            <p:nvPr userDrawn="1"/>
          </p:nvGrpSpPr>
          <p:grpSpPr>
            <a:xfrm>
              <a:off x="9790370" y="2610023"/>
              <a:ext cx="2159105" cy="1080000"/>
              <a:chOff x="14785976" y="27157354"/>
              <a:chExt cx="5086351" cy="2544762"/>
            </a:xfrm>
          </p:grpSpPr>
          <p:sp>
            <p:nvSpPr>
              <p:cNvPr id="19" name="Rectangle 6"/>
              <p:cNvSpPr>
                <a:spLocks noChangeArrowheads="1"/>
              </p:cNvSpPr>
              <p:nvPr/>
            </p:nvSpPr>
            <p:spPr bwMode="auto">
              <a:xfrm>
                <a:off x="14785976" y="27157354"/>
                <a:ext cx="5086351" cy="2544762"/>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sz="11618"/>
              </a:p>
            </p:txBody>
          </p:sp>
          <p:sp>
            <p:nvSpPr>
              <p:cNvPr id="20" name="Freeform 7"/>
              <p:cNvSpPr>
                <a:spLocks noEditPoints="1"/>
              </p:cNvSpPr>
              <p:nvPr/>
            </p:nvSpPr>
            <p:spPr bwMode="auto">
              <a:xfrm>
                <a:off x="15427330" y="28471816"/>
                <a:ext cx="3803650" cy="544512"/>
              </a:xfrm>
              <a:custGeom>
                <a:avLst/>
                <a:gdLst/>
                <a:ahLst/>
                <a:cxnLst>
                  <a:cxn ang="0">
                    <a:pos x="1200" y="168"/>
                  </a:cxn>
                  <a:cxn ang="0">
                    <a:pos x="1169" y="127"/>
                  </a:cxn>
                  <a:cxn ang="0">
                    <a:pos x="1196" y="50"/>
                  </a:cxn>
                  <a:cxn ang="0">
                    <a:pos x="1136" y="23"/>
                  </a:cxn>
                  <a:cxn ang="0">
                    <a:pos x="1121" y="75"/>
                  </a:cxn>
                  <a:cxn ang="0">
                    <a:pos x="990" y="47"/>
                  </a:cxn>
                  <a:cxn ang="0">
                    <a:pos x="925" y="50"/>
                  </a:cxn>
                  <a:cxn ang="0">
                    <a:pos x="958" y="109"/>
                  </a:cxn>
                  <a:cxn ang="0">
                    <a:pos x="996" y="107"/>
                  </a:cxn>
                  <a:cxn ang="0">
                    <a:pos x="1029" y="109"/>
                  </a:cxn>
                  <a:cxn ang="0">
                    <a:pos x="1066" y="107"/>
                  </a:cxn>
                  <a:cxn ang="0">
                    <a:pos x="1099" y="100"/>
                  </a:cxn>
                  <a:cxn ang="0">
                    <a:pos x="1024" y="67"/>
                  </a:cxn>
                  <a:cxn ang="0">
                    <a:pos x="837" y="147"/>
                  </a:cxn>
                  <a:cxn ang="0">
                    <a:pos x="852" y="114"/>
                  </a:cxn>
                  <a:cxn ang="0">
                    <a:pos x="892" y="91"/>
                  </a:cxn>
                  <a:cxn ang="0">
                    <a:pos x="800" y="81"/>
                  </a:cxn>
                  <a:cxn ang="0">
                    <a:pos x="847" y="94"/>
                  </a:cxn>
                  <a:cxn ang="0">
                    <a:pos x="826" y="171"/>
                  </a:cxn>
                  <a:cxn ang="0">
                    <a:pos x="892" y="169"/>
                  </a:cxn>
                  <a:cxn ang="0">
                    <a:pos x="681" y="83"/>
                  </a:cxn>
                  <a:cxn ang="0">
                    <a:pos x="737" y="135"/>
                  </a:cxn>
                  <a:cxn ang="0">
                    <a:pos x="681" y="163"/>
                  </a:cxn>
                  <a:cxn ang="0">
                    <a:pos x="741" y="98"/>
                  </a:cxn>
                  <a:cxn ang="0">
                    <a:pos x="729" y="72"/>
                  </a:cxn>
                  <a:cxn ang="0">
                    <a:pos x="727" y="47"/>
                  </a:cxn>
                  <a:cxn ang="0">
                    <a:pos x="612" y="99"/>
                  </a:cxn>
                  <a:cxn ang="0">
                    <a:pos x="588" y="105"/>
                  </a:cxn>
                  <a:cxn ang="0">
                    <a:pos x="661" y="83"/>
                  </a:cxn>
                  <a:cxn ang="0">
                    <a:pos x="610" y="172"/>
                  </a:cxn>
                  <a:cxn ang="0">
                    <a:pos x="610" y="146"/>
                  </a:cxn>
                  <a:cxn ang="0">
                    <a:pos x="622" y="119"/>
                  </a:cxn>
                  <a:cxn ang="0">
                    <a:pos x="452" y="109"/>
                  </a:cxn>
                  <a:cxn ang="0">
                    <a:pos x="529" y="0"/>
                  </a:cxn>
                  <a:cxn ang="0">
                    <a:pos x="465" y="47"/>
                  </a:cxn>
                  <a:cxn ang="0">
                    <a:pos x="499" y="155"/>
                  </a:cxn>
                  <a:cxn ang="0">
                    <a:pos x="529" y="0"/>
                  </a:cxn>
                  <a:cxn ang="0">
                    <a:pos x="313" y="50"/>
                  </a:cxn>
                  <a:cxn ang="0">
                    <a:pos x="319" y="169"/>
                  </a:cxn>
                  <a:cxn ang="0">
                    <a:pos x="357" y="84"/>
                  </a:cxn>
                  <a:cxn ang="0">
                    <a:pos x="393" y="169"/>
                  </a:cxn>
                  <a:cxn ang="0">
                    <a:pos x="352" y="47"/>
                  </a:cxn>
                  <a:cxn ang="0">
                    <a:pos x="225" y="169"/>
                  </a:cxn>
                  <a:cxn ang="0">
                    <a:pos x="219" y="50"/>
                  </a:cxn>
                  <a:cxn ang="0">
                    <a:pos x="182" y="135"/>
                  </a:cxn>
                  <a:cxn ang="0">
                    <a:pos x="146" y="50"/>
                  </a:cxn>
                  <a:cxn ang="0">
                    <a:pos x="186" y="172"/>
                  </a:cxn>
                  <a:cxn ang="0">
                    <a:pos x="48" y="72"/>
                  </a:cxn>
                  <a:cxn ang="0">
                    <a:pos x="50" y="32"/>
                  </a:cxn>
                  <a:cxn ang="0">
                    <a:pos x="57" y="143"/>
                  </a:cxn>
                  <a:cxn ang="0">
                    <a:pos x="55" y="98"/>
                  </a:cxn>
                  <a:cxn ang="0">
                    <a:pos x="89" y="81"/>
                  </a:cxn>
                  <a:cxn ang="0">
                    <a:pos x="0" y="7"/>
                  </a:cxn>
                </a:cxnLst>
                <a:rect l="0" t="0" r="r" b="b"/>
                <a:pathLst>
                  <a:path w="1200" h="172">
                    <a:moveTo>
                      <a:pt x="1136" y="130"/>
                    </a:moveTo>
                    <a:cubicBezTo>
                      <a:pt x="1136" y="157"/>
                      <a:pt x="1147" y="171"/>
                      <a:pt x="1175" y="171"/>
                    </a:cubicBezTo>
                    <a:cubicBezTo>
                      <a:pt x="1187" y="171"/>
                      <a:pt x="1197" y="169"/>
                      <a:pt x="1200" y="168"/>
                    </a:cubicBezTo>
                    <a:cubicBezTo>
                      <a:pt x="1200" y="142"/>
                      <a:pt x="1200" y="142"/>
                      <a:pt x="1200" y="142"/>
                    </a:cubicBezTo>
                    <a:cubicBezTo>
                      <a:pt x="1195" y="144"/>
                      <a:pt x="1189" y="145"/>
                      <a:pt x="1183" y="145"/>
                    </a:cubicBezTo>
                    <a:cubicBezTo>
                      <a:pt x="1173" y="145"/>
                      <a:pt x="1169" y="142"/>
                      <a:pt x="1169" y="127"/>
                    </a:cubicBezTo>
                    <a:cubicBezTo>
                      <a:pt x="1169" y="75"/>
                      <a:pt x="1169" y="75"/>
                      <a:pt x="1169" y="75"/>
                    </a:cubicBezTo>
                    <a:cubicBezTo>
                      <a:pt x="1196" y="75"/>
                      <a:pt x="1196" y="75"/>
                      <a:pt x="1196" y="75"/>
                    </a:cubicBezTo>
                    <a:cubicBezTo>
                      <a:pt x="1196" y="50"/>
                      <a:pt x="1196" y="50"/>
                      <a:pt x="1196" y="50"/>
                    </a:cubicBezTo>
                    <a:cubicBezTo>
                      <a:pt x="1169" y="50"/>
                      <a:pt x="1169" y="50"/>
                      <a:pt x="1169" y="50"/>
                    </a:cubicBezTo>
                    <a:cubicBezTo>
                      <a:pt x="1169" y="15"/>
                      <a:pt x="1169" y="15"/>
                      <a:pt x="1169" y="15"/>
                    </a:cubicBezTo>
                    <a:cubicBezTo>
                      <a:pt x="1151" y="16"/>
                      <a:pt x="1139" y="21"/>
                      <a:pt x="1136" y="23"/>
                    </a:cubicBezTo>
                    <a:cubicBezTo>
                      <a:pt x="1136" y="50"/>
                      <a:pt x="1136" y="50"/>
                      <a:pt x="1136" y="50"/>
                    </a:cubicBezTo>
                    <a:cubicBezTo>
                      <a:pt x="1121" y="50"/>
                      <a:pt x="1121" y="50"/>
                      <a:pt x="1121" y="50"/>
                    </a:cubicBezTo>
                    <a:cubicBezTo>
                      <a:pt x="1121" y="75"/>
                      <a:pt x="1121" y="75"/>
                      <a:pt x="1121" y="75"/>
                    </a:cubicBezTo>
                    <a:cubicBezTo>
                      <a:pt x="1136" y="75"/>
                      <a:pt x="1136" y="75"/>
                      <a:pt x="1136" y="75"/>
                    </a:cubicBezTo>
                    <a:lnTo>
                      <a:pt x="1136" y="130"/>
                    </a:lnTo>
                    <a:close/>
                    <a:moveTo>
                      <a:pt x="990" y="47"/>
                    </a:moveTo>
                    <a:cubicBezTo>
                      <a:pt x="973" y="47"/>
                      <a:pt x="960" y="56"/>
                      <a:pt x="955" y="66"/>
                    </a:cubicBezTo>
                    <a:cubicBezTo>
                      <a:pt x="955" y="63"/>
                      <a:pt x="954" y="54"/>
                      <a:pt x="953" y="50"/>
                    </a:cubicBezTo>
                    <a:cubicBezTo>
                      <a:pt x="925" y="50"/>
                      <a:pt x="925" y="50"/>
                      <a:pt x="925" y="50"/>
                    </a:cubicBezTo>
                    <a:cubicBezTo>
                      <a:pt x="925" y="169"/>
                      <a:pt x="925" y="169"/>
                      <a:pt x="925" y="169"/>
                    </a:cubicBezTo>
                    <a:cubicBezTo>
                      <a:pt x="958" y="169"/>
                      <a:pt x="958" y="169"/>
                      <a:pt x="958" y="169"/>
                    </a:cubicBezTo>
                    <a:cubicBezTo>
                      <a:pt x="958" y="109"/>
                      <a:pt x="958" y="109"/>
                      <a:pt x="958" y="109"/>
                    </a:cubicBezTo>
                    <a:cubicBezTo>
                      <a:pt x="958" y="83"/>
                      <a:pt x="966" y="74"/>
                      <a:pt x="980" y="74"/>
                    </a:cubicBezTo>
                    <a:cubicBezTo>
                      <a:pt x="987" y="74"/>
                      <a:pt x="991" y="78"/>
                      <a:pt x="994" y="84"/>
                    </a:cubicBezTo>
                    <a:cubicBezTo>
                      <a:pt x="996" y="89"/>
                      <a:pt x="996" y="95"/>
                      <a:pt x="996" y="107"/>
                    </a:cubicBezTo>
                    <a:cubicBezTo>
                      <a:pt x="996" y="169"/>
                      <a:pt x="996" y="169"/>
                      <a:pt x="996" y="169"/>
                    </a:cubicBezTo>
                    <a:cubicBezTo>
                      <a:pt x="1029" y="169"/>
                      <a:pt x="1029" y="169"/>
                      <a:pt x="1029" y="169"/>
                    </a:cubicBezTo>
                    <a:cubicBezTo>
                      <a:pt x="1029" y="109"/>
                      <a:pt x="1029" y="109"/>
                      <a:pt x="1029" y="109"/>
                    </a:cubicBezTo>
                    <a:cubicBezTo>
                      <a:pt x="1029" y="84"/>
                      <a:pt x="1036" y="74"/>
                      <a:pt x="1051" y="74"/>
                    </a:cubicBezTo>
                    <a:cubicBezTo>
                      <a:pt x="1058" y="74"/>
                      <a:pt x="1062" y="78"/>
                      <a:pt x="1064" y="84"/>
                    </a:cubicBezTo>
                    <a:cubicBezTo>
                      <a:pt x="1066" y="89"/>
                      <a:pt x="1066" y="95"/>
                      <a:pt x="1066" y="107"/>
                    </a:cubicBezTo>
                    <a:cubicBezTo>
                      <a:pt x="1066" y="169"/>
                      <a:pt x="1066" y="169"/>
                      <a:pt x="1066" y="169"/>
                    </a:cubicBezTo>
                    <a:cubicBezTo>
                      <a:pt x="1099" y="169"/>
                      <a:pt x="1099" y="169"/>
                      <a:pt x="1099" y="169"/>
                    </a:cubicBezTo>
                    <a:cubicBezTo>
                      <a:pt x="1099" y="100"/>
                      <a:pt x="1099" y="100"/>
                      <a:pt x="1099" y="100"/>
                    </a:cubicBezTo>
                    <a:cubicBezTo>
                      <a:pt x="1099" y="86"/>
                      <a:pt x="1098" y="76"/>
                      <a:pt x="1095" y="68"/>
                    </a:cubicBezTo>
                    <a:cubicBezTo>
                      <a:pt x="1089" y="53"/>
                      <a:pt x="1076" y="47"/>
                      <a:pt x="1060" y="47"/>
                    </a:cubicBezTo>
                    <a:cubicBezTo>
                      <a:pt x="1043" y="47"/>
                      <a:pt x="1030" y="57"/>
                      <a:pt x="1024" y="67"/>
                    </a:cubicBezTo>
                    <a:cubicBezTo>
                      <a:pt x="1019" y="53"/>
                      <a:pt x="1006" y="47"/>
                      <a:pt x="990" y="47"/>
                    </a:cubicBezTo>
                    <a:moveTo>
                      <a:pt x="859" y="126"/>
                    </a:moveTo>
                    <a:cubicBezTo>
                      <a:pt x="859" y="139"/>
                      <a:pt x="851" y="147"/>
                      <a:pt x="837" y="147"/>
                    </a:cubicBezTo>
                    <a:cubicBezTo>
                      <a:pt x="829" y="147"/>
                      <a:pt x="823" y="142"/>
                      <a:pt x="823" y="134"/>
                    </a:cubicBezTo>
                    <a:cubicBezTo>
                      <a:pt x="823" y="127"/>
                      <a:pt x="826" y="122"/>
                      <a:pt x="838" y="118"/>
                    </a:cubicBezTo>
                    <a:cubicBezTo>
                      <a:pt x="852" y="114"/>
                      <a:pt x="852" y="114"/>
                      <a:pt x="852" y="114"/>
                    </a:cubicBezTo>
                    <a:cubicBezTo>
                      <a:pt x="856" y="113"/>
                      <a:pt x="858" y="112"/>
                      <a:pt x="859" y="110"/>
                    </a:cubicBezTo>
                    <a:lnTo>
                      <a:pt x="859" y="126"/>
                    </a:lnTo>
                    <a:close/>
                    <a:moveTo>
                      <a:pt x="892" y="91"/>
                    </a:moveTo>
                    <a:cubicBezTo>
                      <a:pt x="892" y="58"/>
                      <a:pt x="874" y="47"/>
                      <a:pt x="845" y="47"/>
                    </a:cubicBezTo>
                    <a:cubicBezTo>
                      <a:pt x="827" y="47"/>
                      <a:pt x="811" y="50"/>
                      <a:pt x="800" y="55"/>
                    </a:cubicBezTo>
                    <a:cubicBezTo>
                      <a:pt x="800" y="81"/>
                      <a:pt x="800" y="81"/>
                      <a:pt x="800" y="81"/>
                    </a:cubicBezTo>
                    <a:cubicBezTo>
                      <a:pt x="810" y="77"/>
                      <a:pt x="827" y="73"/>
                      <a:pt x="843" y="73"/>
                    </a:cubicBezTo>
                    <a:cubicBezTo>
                      <a:pt x="854" y="73"/>
                      <a:pt x="859" y="77"/>
                      <a:pt x="859" y="83"/>
                    </a:cubicBezTo>
                    <a:cubicBezTo>
                      <a:pt x="859" y="89"/>
                      <a:pt x="856" y="92"/>
                      <a:pt x="847" y="94"/>
                    </a:cubicBezTo>
                    <a:cubicBezTo>
                      <a:pt x="828" y="99"/>
                      <a:pt x="828" y="99"/>
                      <a:pt x="828" y="99"/>
                    </a:cubicBezTo>
                    <a:cubicBezTo>
                      <a:pt x="800" y="106"/>
                      <a:pt x="790" y="119"/>
                      <a:pt x="790" y="137"/>
                    </a:cubicBezTo>
                    <a:cubicBezTo>
                      <a:pt x="790" y="156"/>
                      <a:pt x="804" y="171"/>
                      <a:pt x="826" y="171"/>
                    </a:cubicBezTo>
                    <a:cubicBezTo>
                      <a:pt x="841" y="171"/>
                      <a:pt x="854" y="166"/>
                      <a:pt x="863" y="155"/>
                    </a:cubicBezTo>
                    <a:cubicBezTo>
                      <a:pt x="863" y="159"/>
                      <a:pt x="863" y="164"/>
                      <a:pt x="865" y="169"/>
                    </a:cubicBezTo>
                    <a:cubicBezTo>
                      <a:pt x="892" y="169"/>
                      <a:pt x="892" y="169"/>
                      <a:pt x="892" y="169"/>
                    </a:cubicBezTo>
                    <a:lnTo>
                      <a:pt x="892" y="91"/>
                    </a:lnTo>
                    <a:close/>
                    <a:moveTo>
                      <a:pt x="727" y="47"/>
                    </a:moveTo>
                    <a:cubicBezTo>
                      <a:pt x="695" y="47"/>
                      <a:pt x="681" y="63"/>
                      <a:pt x="681" y="83"/>
                    </a:cubicBezTo>
                    <a:cubicBezTo>
                      <a:pt x="681" y="103"/>
                      <a:pt x="693" y="113"/>
                      <a:pt x="711" y="119"/>
                    </a:cubicBezTo>
                    <a:cubicBezTo>
                      <a:pt x="722" y="123"/>
                      <a:pt x="722" y="123"/>
                      <a:pt x="722" y="123"/>
                    </a:cubicBezTo>
                    <a:cubicBezTo>
                      <a:pt x="733" y="127"/>
                      <a:pt x="737" y="130"/>
                      <a:pt x="737" y="135"/>
                    </a:cubicBezTo>
                    <a:cubicBezTo>
                      <a:pt x="737" y="142"/>
                      <a:pt x="731" y="146"/>
                      <a:pt x="720" y="146"/>
                    </a:cubicBezTo>
                    <a:cubicBezTo>
                      <a:pt x="708" y="146"/>
                      <a:pt x="693" y="142"/>
                      <a:pt x="681" y="135"/>
                    </a:cubicBezTo>
                    <a:cubicBezTo>
                      <a:pt x="681" y="163"/>
                      <a:pt x="681" y="163"/>
                      <a:pt x="681" y="163"/>
                    </a:cubicBezTo>
                    <a:cubicBezTo>
                      <a:pt x="694" y="169"/>
                      <a:pt x="705" y="172"/>
                      <a:pt x="720" y="172"/>
                    </a:cubicBezTo>
                    <a:cubicBezTo>
                      <a:pt x="753" y="172"/>
                      <a:pt x="770" y="158"/>
                      <a:pt x="770" y="133"/>
                    </a:cubicBezTo>
                    <a:cubicBezTo>
                      <a:pt x="770" y="115"/>
                      <a:pt x="761" y="104"/>
                      <a:pt x="741" y="98"/>
                    </a:cubicBezTo>
                    <a:cubicBezTo>
                      <a:pt x="730" y="94"/>
                      <a:pt x="730" y="94"/>
                      <a:pt x="730" y="94"/>
                    </a:cubicBezTo>
                    <a:cubicBezTo>
                      <a:pt x="718" y="91"/>
                      <a:pt x="715" y="88"/>
                      <a:pt x="715" y="82"/>
                    </a:cubicBezTo>
                    <a:cubicBezTo>
                      <a:pt x="715" y="76"/>
                      <a:pt x="720" y="72"/>
                      <a:pt x="729" y="72"/>
                    </a:cubicBezTo>
                    <a:cubicBezTo>
                      <a:pt x="739" y="72"/>
                      <a:pt x="753" y="75"/>
                      <a:pt x="765" y="81"/>
                    </a:cubicBezTo>
                    <a:cubicBezTo>
                      <a:pt x="765" y="54"/>
                      <a:pt x="765" y="54"/>
                      <a:pt x="765" y="54"/>
                    </a:cubicBezTo>
                    <a:cubicBezTo>
                      <a:pt x="755" y="50"/>
                      <a:pt x="742" y="47"/>
                      <a:pt x="727" y="47"/>
                    </a:cubicBezTo>
                    <a:moveTo>
                      <a:pt x="613" y="73"/>
                    </a:moveTo>
                    <a:cubicBezTo>
                      <a:pt x="623" y="73"/>
                      <a:pt x="628" y="77"/>
                      <a:pt x="628" y="85"/>
                    </a:cubicBezTo>
                    <a:cubicBezTo>
                      <a:pt x="628" y="92"/>
                      <a:pt x="623" y="96"/>
                      <a:pt x="612" y="99"/>
                    </a:cubicBezTo>
                    <a:cubicBezTo>
                      <a:pt x="598" y="103"/>
                      <a:pt x="598" y="103"/>
                      <a:pt x="598" y="103"/>
                    </a:cubicBezTo>
                    <a:cubicBezTo>
                      <a:pt x="592" y="104"/>
                      <a:pt x="589" y="106"/>
                      <a:pt x="588" y="107"/>
                    </a:cubicBezTo>
                    <a:cubicBezTo>
                      <a:pt x="588" y="105"/>
                      <a:pt x="588" y="105"/>
                      <a:pt x="588" y="105"/>
                    </a:cubicBezTo>
                    <a:cubicBezTo>
                      <a:pt x="588" y="86"/>
                      <a:pt x="597" y="73"/>
                      <a:pt x="613" y="73"/>
                    </a:cubicBezTo>
                    <a:moveTo>
                      <a:pt x="622" y="119"/>
                    </a:moveTo>
                    <a:cubicBezTo>
                      <a:pt x="648" y="113"/>
                      <a:pt x="661" y="104"/>
                      <a:pt x="661" y="83"/>
                    </a:cubicBezTo>
                    <a:cubicBezTo>
                      <a:pt x="661" y="63"/>
                      <a:pt x="646" y="47"/>
                      <a:pt x="613" y="47"/>
                    </a:cubicBezTo>
                    <a:cubicBezTo>
                      <a:pt x="579" y="47"/>
                      <a:pt x="555" y="72"/>
                      <a:pt x="555" y="109"/>
                    </a:cubicBezTo>
                    <a:cubicBezTo>
                      <a:pt x="555" y="147"/>
                      <a:pt x="574" y="172"/>
                      <a:pt x="610" y="172"/>
                    </a:cubicBezTo>
                    <a:cubicBezTo>
                      <a:pt x="632" y="172"/>
                      <a:pt x="649" y="167"/>
                      <a:pt x="660" y="161"/>
                    </a:cubicBezTo>
                    <a:cubicBezTo>
                      <a:pt x="660" y="135"/>
                      <a:pt x="660" y="135"/>
                      <a:pt x="660" y="135"/>
                    </a:cubicBezTo>
                    <a:cubicBezTo>
                      <a:pt x="645" y="141"/>
                      <a:pt x="625" y="146"/>
                      <a:pt x="610" y="146"/>
                    </a:cubicBezTo>
                    <a:cubicBezTo>
                      <a:pt x="597" y="146"/>
                      <a:pt x="592" y="138"/>
                      <a:pt x="592" y="133"/>
                    </a:cubicBezTo>
                    <a:cubicBezTo>
                      <a:pt x="592" y="128"/>
                      <a:pt x="595" y="125"/>
                      <a:pt x="601" y="124"/>
                    </a:cubicBezTo>
                    <a:lnTo>
                      <a:pt x="622" y="119"/>
                    </a:lnTo>
                    <a:close/>
                    <a:moveTo>
                      <a:pt x="496" y="109"/>
                    </a:moveTo>
                    <a:cubicBezTo>
                      <a:pt x="496" y="132"/>
                      <a:pt x="490" y="145"/>
                      <a:pt x="474" y="145"/>
                    </a:cubicBezTo>
                    <a:cubicBezTo>
                      <a:pt x="457" y="145"/>
                      <a:pt x="452" y="132"/>
                      <a:pt x="452" y="109"/>
                    </a:cubicBezTo>
                    <a:cubicBezTo>
                      <a:pt x="452" y="87"/>
                      <a:pt x="457" y="74"/>
                      <a:pt x="474" y="74"/>
                    </a:cubicBezTo>
                    <a:cubicBezTo>
                      <a:pt x="490" y="74"/>
                      <a:pt x="496" y="87"/>
                      <a:pt x="496" y="109"/>
                    </a:cubicBezTo>
                    <a:moveTo>
                      <a:pt x="529" y="0"/>
                    </a:moveTo>
                    <a:cubicBezTo>
                      <a:pt x="496" y="0"/>
                      <a:pt x="496" y="0"/>
                      <a:pt x="496" y="0"/>
                    </a:cubicBezTo>
                    <a:cubicBezTo>
                      <a:pt x="496" y="62"/>
                      <a:pt x="496" y="62"/>
                      <a:pt x="496" y="62"/>
                    </a:cubicBezTo>
                    <a:cubicBezTo>
                      <a:pt x="491" y="55"/>
                      <a:pt x="480" y="47"/>
                      <a:pt x="465" y="47"/>
                    </a:cubicBezTo>
                    <a:cubicBezTo>
                      <a:pt x="432" y="47"/>
                      <a:pt x="418" y="72"/>
                      <a:pt x="418" y="109"/>
                    </a:cubicBezTo>
                    <a:cubicBezTo>
                      <a:pt x="418" y="147"/>
                      <a:pt x="432" y="172"/>
                      <a:pt x="466" y="172"/>
                    </a:cubicBezTo>
                    <a:cubicBezTo>
                      <a:pt x="481" y="172"/>
                      <a:pt x="493" y="164"/>
                      <a:pt x="499" y="155"/>
                    </a:cubicBezTo>
                    <a:cubicBezTo>
                      <a:pt x="499" y="158"/>
                      <a:pt x="499" y="164"/>
                      <a:pt x="501" y="169"/>
                    </a:cubicBezTo>
                    <a:cubicBezTo>
                      <a:pt x="529" y="169"/>
                      <a:pt x="529" y="169"/>
                      <a:pt x="529" y="169"/>
                    </a:cubicBezTo>
                    <a:lnTo>
                      <a:pt x="529" y="0"/>
                    </a:lnTo>
                    <a:close/>
                    <a:moveTo>
                      <a:pt x="352" y="47"/>
                    </a:moveTo>
                    <a:cubicBezTo>
                      <a:pt x="334" y="47"/>
                      <a:pt x="321" y="56"/>
                      <a:pt x="316" y="66"/>
                    </a:cubicBezTo>
                    <a:cubicBezTo>
                      <a:pt x="316" y="63"/>
                      <a:pt x="315" y="54"/>
                      <a:pt x="313" y="50"/>
                    </a:cubicBezTo>
                    <a:cubicBezTo>
                      <a:pt x="286" y="50"/>
                      <a:pt x="286" y="50"/>
                      <a:pt x="286" y="50"/>
                    </a:cubicBezTo>
                    <a:cubicBezTo>
                      <a:pt x="286" y="169"/>
                      <a:pt x="286" y="169"/>
                      <a:pt x="286" y="169"/>
                    </a:cubicBezTo>
                    <a:cubicBezTo>
                      <a:pt x="319" y="169"/>
                      <a:pt x="319" y="169"/>
                      <a:pt x="319" y="169"/>
                    </a:cubicBezTo>
                    <a:cubicBezTo>
                      <a:pt x="319" y="109"/>
                      <a:pt x="319" y="109"/>
                      <a:pt x="319" y="109"/>
                    </a:cubicBezTo>
                    <a:cubicBezTo>
                      <a:pt x="319" y="83"/>
                      <a:pt x="327" y="74"/>
                      <a:pt x="342" y="74"/>
                    </a:cubicBezTo>
                    <a:cubicBezTo>
                      <a:pt x="350" y="74"/>
                      <a:pt x="355" y="77"/>
                      <a:pt x="357" y="84"/>
                    </a:cubicBezTo>
                    <a:cubicBezTo>
                      <a:pt x="359" y="89"/>
                      <a:pt x="360" y="93"/>
                      <a:pt x="360" y="107"/>
                    </a:cubicBezTo>
                    <a:cubicBezTo>
                      <a:pt x="360" y="169"/>
                      <a:pt x="360" y="169"/>
                      <a:pt x="360" y="169"/>
                    </a:cubicBezTo>
                    <a:cubicBezTo>
                      <a:pt x="393" y="169"/>
                      <a:pt x="393" y="169"/>
                      <a:pt x="393" y="169"/>
                    </a:cubicBezTo>
                    <a:cubicBezTo>
                      <a:pt x="393" y="100"/>
                      <a:pt x="393" y="100"/>
                      <a:pt x="393" y="100"/>
                    </a:cubicBezTo>
                    <a:cubicBezTo>
                      <a:pt x="393" y="86"/>
                      <a:pt x="391" y="76"/>
                      <a:pt x="388" y="68"/>
                    </a:cubicBezTo>
                    <a:cubicBezTo>
                      <a:pt x="382" y="53"/>
                      <a:pt x="370" y="47"/>
                      <a:pt x="352" y="47"/>
                    </a:cubicBezTo>
                    <a:moveTo>
                      <a:pt x="186" y="172"/>
                    </a:moveTo>
                    <a:cubicBezTo>
                      <a:pt x="204" y="172"/>
                      <a:pt x="217" y="163"/>
                      <a:pt x="223" y="153"/>
                    </a:cubicBezTo>
                    <a:cubicBezTo>
                      <a:pt x="223" y="156"/>
                      <a:pt x="223" y="164"/>
                      <a:pt x="225" y="169"/>
                    </a:cubicBezTo>
                    <a:cubicBezTo>
                      <a:pt x="252" y="169"/>
                      <a:pt x="252" y="169"/>
                      <a:pt x="252" y="169"/>
                    </a:cubicBezTo>
                    <a:cubicBezTo>
                      <a:pt x="252" y="50"/>
                      <a:pt x="252" y="50"/>
                      <a:pt x="252" y="50"/>
                    </a:cubicBezTo>
                    <a:cubicBezTo>
                      <a:pt x="219" y="50"/>
                      <a:pt x="219" y="50"/>
                      <a:pt x="219" y="50"/>
                    </a:cubicBezTo>
                    <a:cubicBezTo>
                      <a:pt x="219" y="110"/>
                      <a:pt x="219" y="110"/>
                      <a:pt x="219" y="110"/>
                    </a:cubicBezTo>
                    <a:cubicBezTo>
                      <a:pt x="219" y="136"/>
                      <a:pt x="211" y="145"/>
                      <a:pt x="196" y="145"/>
                    </a:cubicBezTo>
                    <a:cubicBezTo>
                      <a:pt x="189" y="145"/>
                      <a:pt x="184" y="141"/>
                      <a:pt x="182" y="135"/>
                    </a:cubicBezTo>
                    <a:cubicBezTo>
                      <a:pt x="180" y="130"/>
                      <a:pt x="179" y="125"/>
                      <a:pt x="179" y="112"/>
                    </a:cubicBezTo>
                    <a:cubicBezTo>
                      <a:pt x="179" y="50"/>
                      <a:pt x="179" y="50"/>
                      <a:pt x="179" y="50"/>
                    </a:cubicBezTo>
                    <a:cubicBezTo>
                      <a:pt x="146" y="50"/>
                      <a:pt x="146" y="50"/>
                      <a:pt x="146" y="50"/>
                    </a:cubicBezTo>
                    <a:cubicBezTo>
                      <a:pt x="146" y="119"/>
                      <a:pt x="146" y="119"/>
                      <a:pt x="146" y="119"/>
                    </a:cubicBezTo>
                    <a:cubicBezTo>
                      <a:pt x="146" y="131"/>
                      <a:pt x="147" y="142"/>
                      <a:pt x="150" y="151"/>
                    </a:cubicBezTo>
                    <a:cubicBezTo>
                      <a:pt x="156" y="165"/>
                      <a:pt x="168" y="172"/>
                      <a:pt x="186" y="172"/>
                    </a:cubicBezTo>
                    <a:moveTo>
                      <a:pt x="50" y="32"/>
                    </a:moveTo>
                    <a:cubicBezTo>
                      <a:pt x="72" y="32"/>
                      <a:pt x="78" y="39"/>
                      <a:pt x="78" y="51"/>
                    </a:cubicBezTo>
                    <a:cubicBezTo>
                      <a:pt x="78" y="64"/>
                      <a:pt x="70" y="72"/>
                      <a:pt x="48" y="72"/>
                    </a:cubicBezTo>
                    <a:cubicBezTo>
                      <a:pt x="34" y="72"/>
                      <a:pt x="34" y="72"/>
                      <a:pt x="34" y="72"/>
                    </a:cubicBezTo>
                    <a:cubicBezTo>
                      <a:pt x="34" y="33"/>
                      <a:pt x="34" y="33"/>
                      <a:pt x="34" y="33"/>
                    </a:cubicBezTo>
                    <a:cubicBezTo>
                      <a:pt x="39" y="32"/>
                      <a:pt x="44" y="32"/>
                      <a:pt x="50" y="32"/>
                    </a:cubicBezTo>
                    <a:moveTo>
                      <a:pt x="55" y="98"/>
                    </a:moveTo>
                    <a:cubicBezTo>
                      <a:pt x="78" y="98"/>
                      <a:pt x="86" y="108"/>
                      <a:pt x="86" y="120"/>
                    </a:cubicBezTo>
                    <a:cubicBezTo>
                      <a:pt x="86" y="133"/>
                      <a:pt x="79" y="143"/>
                      <a:pt x="57" y="143"/>
                    </a:cubicBezTo>
                    <a:cubicBezTo>
                      <a:pt x="47" y="143"/>
                      <a:pt x="39" y="143"/>
                      <a:pt x="34" y="142"/>
                    </a:cubicBezTo>
                    <a:cubicBezTo>
                      <a:pt x="34" y="98"/>
                      <a:pt x="34" y="98"/>
                      <a:pt x="34" y="98"/>
                    </a:cubicBezTo>
                    <a:lnTo>
                      <a:pt x="55" y="98"/>
                    </a:lnTo>
                    <a:close/>
                    <a:moveTo>
                      <a:pt x="49" y="171"/>
                    </a:moveTo>
                    <a:cubicBezTo>
                      <a:pt x="105" y="171"/>
                      <a:pt x="121" y="152"/>
                      <a:pt x="121" y="122"/>
                    </a:cubicBezTo>
                    <a:cubicBezTo>
                      <a:pt x="121" y="100"/>
                      <a:pt x="106" y="85"/>
                      <a:pt x="89" y="81"/>
                    </a:cubicBezTo>
                    <a:cubicBezTo>
                      <a:pt x="103" y="77"/>
                      <a:pt x="113" y="64"/>
                      <a:pt x="113" y="49"/>
                    </a:cubicBezTo>
                    <a:cubicBezTo>
                      <a:pt x="113" y="18"/>
                      <a:pt x="94" y="4"/>
                      <a:pt x="50" y="4"/>
                    </a:cubicBezTo>
                    <a:cubicBezTo>
                      <a:pt x="36" y="4"/>
                      <a:pt x="6" y="6"/>
                      <a:pt x="0" y="7"/>
                    </a:cubicBezTo>
                    <a:cubicBezTo>
                      <a:pt x="0" y="168"/>
                      <a:pt x="0" y="168"/>
                      <a:pt x="0" y="168"/>
                    </a:cubicBezTo>
                    <a:cubicBezTo>
                      <a:pt x="12" y="170"/>
                      <a:pt x="25" y="171"/>
                      <a:pt x="49" y="171"/>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sz="11618"/>
              </a:p>
            </p:txBody>
          </p:sp>
          <p:sp>
            <p:nvSpPr>
              <p:cNvPr id="21" name="Freeform 8"/>
              <p:cNvSpPr>
                <a:spLocks noEditPoints="1"/>
              </p:cNvSpPr>
              <p:nvPr/>
            </p:nvSpPr>
            <p:spPr bwMode="auto">
              <a:xfrm>
                <a:off x="15427328" y="27792366"/>
                <a:ext cx="2582864" cy="546101"/>
              </a:xfrm>
              <a:custGeom>
                <a:avLst/>
                <a:gdLst/>
                <a:ahLst/>
                <a:cxnLst>
                  <a:cxn ang="0">
                    <a:pos x="790" y="172"/>
                  </a:cxn>
                  <a:cxn ang="0">
                    <a:pos x="815" y="142"/>
                  </a:cxn>
                  <a:cxn ang="0">
                    <a:pos x="784" y="128"/>
                  </a:cxn>
                  <a:cxn ang="0">
                    <a:pos x="811" y="75"/>
                  </a:cxn>
                  <a:cxn ang="0">
                    <a:pos x="784" y="50"/>
                  </a:cxn>
                  <a:cxn ang="0">
                    <a:pos x="751" y="23"/>
                  </a:cxn>
                  <a:cxn ang="0">
                    <a:pos x="736" y="50"/>
                  </a:cxn>
                  <a:cxn ang="0">
                    <a:pos x="751" y="75"/>
                  </a:cxn>
                  <a:cxn ang="0">
                    <a:pos x="676" y="131"/>
                  </a:cxn>
                  <a:cxn ang="0">
                    <a:pos x="725" y="168"/>
                  </a:cxn>
                  <a:cxn ang="0">
                    <a:pos x="719" y="143"/>
                  </a:cxn>
                  <a:cxn ang="0">
                    <a:pos x="709" y="0"/>
                  </a:cxn>
                  <a:cxn ang="0">
                    <a:pos x="676" y="131"/>
                  </a:cxn>
                  <a:cxn ang="0">
                    <a:pos x="617" y="85"/>
                  </a:cxn>
                  <a:cxn ang="0">
                    <a:pos x="586" y="103"/>
                  </a:cxn>
                  <a:cxn ang="0">
                    <a:pos x="577" y="105"/>
                  </a:cxn>
                  <a:cxn ang="0">
                    <a:pos x="611" y="119"/>
                  </a:cxn>
                  <a:cxn ang="0">
                    <a:pos x="602" y="47"/>
                  </a:cxn>
                  <a:cxn ang="0">
                    <a:pos x="599" y="172"/>
                  </a:cxn>
                  <a:cxn ang="0">
                    <a:pos x="649" y="135"/>
                  </a:cxn>
                  <a:cxn ang="0">
                    <a:pos x="581" y="133"/>
                  </a:cxn>
                  <a:cxn ang="0">
                    <a:pos x="611" y="119"/>
                  </a:cxn>
                  <a:cxn ang="0">
                    <a:pos x="532" y="50"/>
                  </a:cxn>
                  <a:cxn ang="0">
                    <a:pos x="479" y="134"/>
                  </a:cxn>
                  <a:cxn ang="0">
                    <a:pos x="428" y="50"/>
                  </a:cxn>
                  <a:cxn ang="0">
                    <a:pos x="386" y="50"/>
                  </a:cxn>
                  <a:cxn ang="0">
                    <a:pos x="390" y="169"/>
                  </a:cxn>
                  <a:cxn ang="0">
                    <a:pos x="442" y="97"/>
                  </a:cxn>
                  <a:cxn ang="0">
                    <a:pos x="494" y="169"/>
                  </a:cxn>
                  <a:cxn ang="0">
                    <a:pos x="189" y="66"/>
                  </a:cxn>
                  <a:cxn ang="0">
                    <a:pos x="159" y="50"/>
                  </a:cxn>
                  <a:cxn ang="0">
                    <a:pos x="192" y="169"/>
                  </a:cxn>
                  <a:cxn ang="0">
                    <a:pos x="214" y="74"/>
                  </a:cxn>
                  <a:cxn ang="0">
                    <a:pos x="230" y="107"/>
                  </a:cxn>
                  <a:cxn ang="0">
                    <a:pos x="263" y="169"/>
                  </a:cxn>
                  <a:cxn ang="0">
                    <a:pos x="285" y="74"/>
                  </a:cxn>
                  <a:cxn ang="0">
                    <a:pos x="300" y="107"/>
                  </a:cxn>
                  <a:cxn ang="0">
                    <a:pos x="333" y="169"/>
                  </a:cxn>
                  <a:cxn ang="0">
                    <a:pos x="329" y="68"/>
                  </a:cxn>
                  <a:cxn ang="0">
                    <a:pos x="258" y="68"/>
                  </a:cxn>
                  <a:cxn ang="0">
                    <a:pos x="34" y="6"/>
                  </a:cxn>
                  <a:cxn ang="0">
                    <a:pos x="0" y="111"/>
                  </a:cxn>
                  <a:cxn ang="0">
                    <a:pos x="125" y="111"/>
                  </a:cxn>
                  <a:cxn ang="0">
                    <a:pos x="90" y="6"/>
                  </a:cxn>
                  <a:cxn ang="0">
                    <a:pos x="62" y="144"/>
                  </a:cxn>
                  <a:cxn ang="0">
                    <a:pos x="34" y="6"/>
                  </a:cxn>
                </a:cxnLst>
                <a:rect l="0" t="0" r="r" b="b"/>
                <a:pathLst>
                  <a:path w="815" h="172">
                    <a:moveTo>
                      <a:pt x="751" y="130"/>
                    </a:moveTo>
                    <a:cubicBezTo>
                      <a:pt x="751" y="157"/>
                      <a:pt x="762" y="172"/>
                      <a:pt x="790" y="172"/>
                    </a:cubicBezTo>
                    <a:cubicBezTo>
                      <a:pt x="802" y="172"/>
                      <a:pt x="812" y="169"/>
                      <a:pt x="815" y="168"/>
                    </a:cubicBezTo>
                    <a:cubicBezTo>
                      <a:pt x="815" y="142"/>
                      <a:pt x="815" y="142"/>
                      <a:pt x="815" y="142"/>
                    </a:cubicBezTo>
                    <a:cubicBezTo>
                      <a:pt x="810" y="144"/>
                      <a:pt x="804" y="145"/>
                      <a:pt x="798" y="145"/>
                    </a:cubicBezTo>
                    <a:cubicBezTo>
                      <a:pt x="788" y="145"/>
                      <a:pt x="784" y="142"/>
                      <a:pt x="784" y="128"/>
                    </a:cubicBezTo>
                    <a:cubicBezTo>
                      <a:pt x="784" y="75"/>
                      <a:pt x="784" y="75"/>
                      <a:pt x="784" y="75"/>
                    </a:cubicBezTo>
                    <a:cubicBezTo>
                      <a:pt x="811" y="75"/>
                      <a:pt x="811" y="75"/>
                      <a:pt x="811" y="75"/>
                    </a:cubicBezTo>
                    <a:cubicBezTo>
                      <a:pt x="811" y="50"/>
                      <a:pt x="811" y="50"/>
                      <a:pt x="811" y="50"/>
                    </a:cubicBezTo>
                    <a:cubicBezTo>
                      <a:pt x="784" y="50"/>
                      <a:pt x="784" y="50"/>
                      <a:pt x="784" y="50"/>
                    </a:cubicBezTo>
                    <a:cubicBezTo>
                      <a:pt x="784" y="15"/>
                      <a:pt x="784" y="15"/>
                      <a:pt x="784" y="15"/>
                    </a:cubicBezTo>
                    <a:cubicBezTo>
                      <a:pt x="766" y="17"/>
                      <a:pt x="754" y="22"/>
                      <a:pt x="751" y="23"/>
                    </a:cubicBezTo>
                    <a:cubicBezTo>
                      <a:pt x="751" y="50"/>
                      <a:pt x="751" y="50"/>
                      <a:pt x="751" y="50"/>
                    </a:cubicBezTo>
                    <a:cubicBezTo>
                      <a:pt x="736" y="50"/>
                      <a:pt x="736" y="50"/>
                      <a:pt x="736" y="50"/>
                    </a:cubicBezTo>
                    <a:cubicBezTo>
                      <a:pt x="736" y="75"/>
                      <a:pt x="736" y="75"/>
                      <a:pt x="736" y="75"/>
                    </a:cubicBezTo>
                    <a:cubicBezTo>
                      <a:pt x="751" y="75"/>
                      <a:pt x="751" y="75"/>
                      <a:pt x="751" y="75"/>
                    </a:cubicBezTo>
                    <a:lnTo>
                      <a:pt x="751" y="130"/>
                    </a:lnTo>
                    <a:close/>
                    <a:moveTo>
                      <a:pt x="676" y="131"/>
                    </a:moveTo>
                    <a:cubicBezTo>
                      <a:pt x="676" y="159"/>
                      <a:pt x="686" y="170"/>
                      <a:pt x="708" y="170"/>
                    </a:cubicBezTo>
                    <a:cubicBezTo>
                      <a:pt x="715" y="170"/>
                      <a:pt x="722" y="169"/>
                      <a:pt x="725" y="168"/>
                    </a:cubicBezTo>
                    <a:cubicBezTo>
                      <a:pt x="725" y="143"/>
                      <a:pt x="725" y="143"/>
                      <a:pt x="725" y="143"/>
                    </a:cubicBezTo>
                    <a:cubicBezTo>
                      <a:pt x="719" y="143"/>
                      <a:pt x="719" y="143"/>
                      <a:pt x="719" y="143"/>
                    </a:cubicBezTo>
                    <a:cubicBezTo>
                      <a:pt x="712" y="143"/>
                      <a:pt x="709" y="140"/>
                      <a:pt x="709" y="129"/>
                    </a:cubicBezTo>
                    <a:cubicBezTo>
                      <a:pt x="709" y="0"/>
                      <a:pt x="709" y="0"/>
                      <a:pt x="709" y="0"/>
                    </a:cubicBezTo>
                    <a:cubicBezTo>
                      <a:pt x="676" y="0"/>
                      <a:pt x="676" y="0"/>
                      <a:pt x="676" y="0"/>
                    </a:cubicBezTo>
                    <a:lnTo>
                      <a:pt x="676" y="131"/>
                    </a:lnTo>
                    <a:close/>
                    <a:moveTo>
                      <a:pt x="602" y="73"/>
                    </a:moveTo>
                    <a:cubicBezTo>
                      <a:pt x="611" y="73"/>
                      <a:pt x="617" y="78"/>
                      <a:pt x="617" y="85"/>
                    </a:cubicBezTo>
                    <a:cubicBezTo>
                      <a:pt x="617" y="92"/>
                      <a:pt x="612" y="97"/>
                      <a:pt x="601" y="99"/>
                    </a:cubicBezTo>
                    <a:cubicBezTo>
                      <a:pt x="586" y="103"/>
                      <a:pt x="586" y="103"/>
                      <a:pt x="586" y="103"/>
                    </a:cubicBezTo>
                    <a:cubicBezTo>
                      <a:pt x="581" y="105"/>
                      <a:pt x="578" y="106"/>
                      <a:pt x="577" y="108"/>
                    </a:cubicBezTo>
                    <a:cubicBezTo>
                      <a:pt x="577" y="105"/>
                      <a:pt x="577" y="105"/>
                      <a:pt x="577" y="105"/>
                    </a:cubicBezTo>
                    <a:cubicBezTo>
                      <a:pt x="577" y="86"/>
                      <a:pt x="586" y="73"/>
                      <a:pt x="602" y="73"/>
                    </a:cubicBezTo>
                    <a:moveTo>
                      <a:pt x="611" y="119"/>
                    </a:moveTo>
                    <a:cubicBezTo>
                      <a:pt x="637" y="113"/>
                      <a:pt x="650" y="105"/>
                      <a:pt x="650" y="83"/>
                    </a:cubicBezTo>
                    <a:cubicBezTo>
                      <a:pt x="650" y="63"/>
                      <a:pt x="635" y="47"/>
                      <a:pt x="602" y="47"/>
                    </a:cubicBezTo>
                    <a:cubicBezTo>
                      <a:pt x="567" y="47"/>
                      <a:pt x="544" y="72"/>
                      <a:pt x="544" y="109"/>
                    </a:cubicBezTo>
                    <a:cubicBezTo>
                      <a:pt x="544" y="147"/>
                      <a:pt x="562" y="172"/>
                      <a:pt x="599" y="172"/>
                    </a:cubicBezTo>
                    <a:cubicBezTo>
                      <a:pt x="620" y="172"/>
                      <a:pt x="638" y="168"/>
                      <a:pt x="649" y="161"/>
                    </a:cubicBezTo>
                    <a:cubicBezTo>
                      <a:pt x="649" y="135"/>
                      <a:pt x="649" y="135"/>
                      <a:pt x="649" y="135"/>
                    </a:cubicBezTo>
                    <a:cubicBezTo>
                      <a:pt x="634" y="141"/>
                      <a:pt x="613" y="146"/>
                      <a:pt x="599" y="146"/>
                    </a:cubicBezTo>
                    <a:cubicBezTo>
                      <a:pt x="586" y="146"/>
                      <a:pt x="581" y="138"/>
                      <a:pt x="581" y="133"/>
                    </a:cubicBezTo>
                    <a:cubicBezTo>
                      <a:pt x="581" y="128"/>
                      <a:pt x="584" y="125"/>
                      <a:pt x="590" y="124"/>
                    </a:cubicBezTo>
                    <a:lnTo>
                      <a:pt x="611" y="119"/>
                    </a:lnTo>
                    <a:close/>
                    <a:moveTo>
                      <a:pt x="494" y="169"/>
                    </a:moveTo>
                    <a:cubicBezTo>
                      <a:pt x="508" y="141"/>
                      <a:pt x="523" y="92"/>
                      <a:pt x="532" y="50"/>
                    </a:cubicBezTo>
                    <a:cubicBezTo>
                      <a:pt x="498" y="50"/>
                      <a:pt x="498" y="50"/>
                      <a:pt x="498" y="50"/>
                    </a:cubicBezTo>
                    <a:cubicBezTo>
                      <a:pt x="492" y="83"/>
                      <a:pt x="485" y="116"/>
                      <a:pt x="479" y="134"/>
                    </a:cubicBezTo>
                    <a:cubicBezTo>
                      <a:pt x="472" y="116"/>
                      <a:pt x="463" y="83"/>
                      <a:pt x="456" y="50"/>
                    </a:cubicBezTo>
                    <a:cubicBezTo>
                      <a:pt x="428" y="50"/>
                      <a:pt x="428" y="50"/>
                      <a:pt x="428" y="50"/>
                    </a:cubicBezTo>
                    <a:cubicBezTo>
                      <a:pt x="421" y="83"/>
                      <a:pt x="412" y="116"/>
                      <a:pt x="405" y="134"/>
                    </a:cubicBezTo>
                    <a:cubicBezTo>
                      <a:pt x="399" y="116"/>
                      <a:pt x="392" y="83"/>
                      <a:pt x="386" y="50"/>
                    </a:cubicBezTo>
                    <a:cubicBezTo>
                      <a:pt x="352" y="50"/>
                      <a:pt x="352" y="50"/>
                      <a:pt x="352" y="50"/>
                    </a:cubicBezTo>
                    <a:cubicBezTo>
                      <a:pt x="361" y="92"/>
                      <a:pt x="376" y="141"/>
                      <a:pt x="390" y="169"/>
                    </a:cubicBezTo>
                    <a:cubicBezTo>
                      <a:pt x="420" y="169"/>
                      <a:pt x="420" y="169"/>
                      <a:pt x="420" y="169"/>
                    </a:cubicBezTo>
                    <a:cubicBezTo>
                      <a:pt x="429" y="146"/>
                      <a:pt x="439" y="112"/>
                      <a:pt x="442" y="97"/>
                    </a:cubicBezTo>
                    <a:cubicBezTo>
                      <a:pt x="445" y="112"/>
                      <a:pt x="455" y="146"/>
                      <a:pt x="465" y="169"/>
                    </a:cubicBezTo>
                    <a:lnTo>
                      <a:pt x="494" y="169"/>
                    </a:lnTo>
                    <a:close/>
                    <a:moveTo>
                      <a:pt x="224" y="47"/>
                    </a:moveTo>
                    <a:cubicBezTo>
                      <a:pt x="207" y="47"/>
                      <a:pt x="194" y="56"/>
                      <a:pt x="189" y="66"/>
                    </a:cubicBezTo>
                    <a:cubicBezTo>
                      <a:pt x="189" y="63"/>
                      <a:pt x="188" y="55"/>
                      <a:pt x="187" y="50"/>
                    </a:cubicBezTo>
                    <a:cubicBezTo>
                      <a:pt x="159" y="50"/>
                      <a:pt x="159" y="50"/>
                      <a:pt x="159" y="50"/>
                    </a:cubicBezTo>
                    <a:cubicBezTo>
                      <a:pt x="159" y="169"/>
                      <a:pt x="159" y="169"/>
                      <a:pt x="159" y="169"/>
                    </a:cubicBezTo>
                    <a:cubicBezTo>
                      <a:pt x="192" y="169"/>
                      <a:pt x="192" y="169"/>
                      <a:pt x="192" y="169"/>
                    </a:cubicBezTo>
                    <a:cubicBezTo>
                      <a:pt x="192" y="109"/>
                      <a:pt x="192" y="109"/>
                      <a:pt x="192" y="109"/>
                    </a:cubicBezTo>
                    <a:cubicBezTo>
                      <a:pt x="192" y="83"/>
                      <a:pt x="200" y="74"/>
                      <a:pt x="214" y="74"/>
                    </a:cubicBezTo>
                    <a:cubicBezTo>
                      <a:pt x="221" y="74"/>
                      <a:pt x="226" y="78"/>
                      <a:pt x="228" y="84"/>
                    </a:cubicBezTo>
                    <a:cubicBezTo>
                      <a:pt x="230" y="90"/>
                      <a:pt x="230" y="95"/>
                      <a:pt x="230" y="107"/>
                    </a:cubicBezTo>
                    <a:cubicBezTo>
                      <a:pt x="230" y="169"/>
                      <a:pt x="230" y="169"/>
                      <a:pt x="230" y="169"/>
                    </a:cubicBezTo>
                    <a:cubicBezTo>
                      <a:pt x="263" y="169"/>
                      <a:pt x="263" y="169"/>
                      <a:pt x="263" y="169"/>
                    </a:cubicBezTo>
                    <a:cubicBezTo>
                      <a:pt x="263" y="109"/>
                      <a:pt x="263" y="109"/>
                      <a:pt x="263" y="109"/>
                    </a:cubicBezTo>
                    <a:cubicBezTo>
                      <a:pt x="263" y="84"/>
                      <a:pt x="270" y="74"/>
                      <a:pt x="285" y="74"/>
                    </a:cubicBezTo>
                    <a:cubicBezTo>
                      <a:pt x="292" y="74"/>
                      <a:pt x="296" y="78"/>
                      <a:pt x="298" y="84"/>
                    </a:cubicBezTo>
                    <a:cubicBezTo>
                      <a:pt x="300" y="90"/>
                      <a:pt x="300" y="95"/>
                      <a:pt x="300" y="107"/>
                    </a:cubicBezTo>
                    <a:cubicBezTo>
                      <a:pt x="300" y="169"/>
                      <a:pt x="300" y="169"/>
                      <a:pt x="300" y="169"/>
                    </a:cubicBezTo>
                    <a:cubicBezTo>
                      <a:pt x="333" y="169"/>
                      <a:pt x="333" y="169"/>
                      <a:pt x="333" y="169"/>
                    </a:cubicBezTo>
                    <a:cubicBezTo>
                      <a:pt x="333" y="100"/>
                      <a:pt x="333" y="100"/>
                      <a:pt x="333" y="100"/>
                    </a:cubicBezTo>
                    <a:cubicBezTo>
                      <a:pt x="333" y="86"/>
                      <a:pt x="332" y="76"/>
                      <a:pt x="329" y="68"/>
                    </a:cubicBezTo>
                    <a:cubicBezTo>
                      <a:pt x="323" y="54"/>
                      <a:pt x="310" y="47"/>
                      <a:pt x="294" y="47"/>
                    </a:cubicBezTo>
                    <a:cubicBezTo>
                      <a:pt x="277" y="47"/>
                      <a:pt x="264" y="57"/>
                      <a:pt x="258" y="68"/>
                    </a:cubicBezTo>
                    <a:cubicBezTo>
                      <a:pt x="253" y="54"/>
                      <a:pt x="240" y="47"/>
                      <a:pt x="224" y="47"/>
                    </a:cubicBezTo>
                    <a:moveTo>
                      <a:pt x="34" y="6"/>
                    </a:moveTo>
                    <a:cubicBezTo>
                      <a:pt x="0" y="6"/>
                      <a:pt x="0" y="6"/>
                      <a:pt x="0" y="6"/>
                    </a:cubicBezTo>
                    <a:cubicBezTo>
                      <a:pt x="0" y="111"/>
                      <a:pt x="0" y="111"/>
                      <a:pt x="0" y="111"/>
                    </a:cubicBezTo>
                    <a:cubicBezTo>
                      <a:pt x="0" y="150"/>
                      <a:pt x="24" y="172"/>
                      <a:pt x="62" y="172"/>
                    </a:cubicBezTo>
                    <a:cubicBezTo>
                      <a:pt x="100" y="172"/>
                      <a:pt x="125" y="150"/>
                      <a:pt x="125" y="111"/>
                    </a:cubicBezTo>
                    <a:cubicBezTo>
                      <a:pt x="125" y="6"/>
                      <a:pt x="125" y="6"/>
                      <a:pt x="125" y="6"/>
                    </a:cubicBezTo>
                    <a:cubicBezTo>
                      <a:pt x="90" y="6"/>
                      <a:pt x="90" y="6"/>
                      <a:pt x="90" y="6"/>
                    </a:cubicBezTo>
                    <a:cubicBezTo>
                      <a:pt x="90" y="109"/>
                      <a:pt x="90" y="109"/>
                      <a:pt x="90" y="109"/>
                    </a:cubicBezTo>
                    <a:cubicBezTo>
                      <a:pt x="90" y="131"/>
                      <a:pt x="80" y="144"/>
                      <a:pt x="62" y="144"/>
                    </a:cubicBezTo>
                    <a:cubicBezTo>
                      <a:pt x="44" y="144"/>
                      <a:pt x="34" y="131"/>
                      <a:pt x="34" y="109"/>
                    </a:cubicBezTo>
                    <a:lnTo>
                      <a:pt x="3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sz="11618"/>
              </a:p>
            </p:txBody>
          </p:sp>
          <p:sp>
            <p:nvSpPr>
              <p:cNvPr id="22" name="Freeform 9"/>
              <p:cNvSpPr>
                <a:spLocks noEditPoints="1"/>
              </p:cNvSpPr>
              <p:nvPr/>
            </p:nvSpPr>
            <p:spPr bwMode="auto">
              <a:xfrm>
                <a:off x="18276888" y="27709814"/>
                <a:ext cx="720725" cy="695325"/>
              </a:xfrm>
              <a:custGeom>
                <a:avLst/>
                <a:gdLst/>
                <a:ahLst/>
                <a:cxnLst>
                  <a:cxn ang="0">
                    <a:pos x="63" y="87"/>
                  </a:cxn>
                  <a:cxn ang="0">
                    <a:pos x="4" y="81"/>
                  </a:cxn>
                  <a:cxn ang="0">
                    <a:pos x="0" y="112"/>
                  </a:cxn>
                  <a:cxn ang="0">
                    <a:pos x="81" y="219"/>
                  </a:cxn>
                  <a:cxn ang="0">
                    <a:pos x="81" y="219"/>
                  </a:cxn>
                  <a:cxn ang="0">
                    <a:pos x="105" y="141"/>
                  </a:cxn>
                  <a:cxn ang="0">
                    <a:pos x="99" y="103"/>
                  </a:cxn>
                  <a:cxn ang="0">
                    <a:pos x="63" y="87"/>
                  </a:cxn>
                  <a:cxn ang="0">
                    <a:pos x="190" y="72"/>
                  </a:cxn>
                  <a:cxn ang="0">
                    <a:pos x="220" y="73"/>
                  </a:cxn>
                  <a:cxn ang="0">
                    <a:pos x="113" y="0"/>
                  </a:cxn>
                  <a:cxn ang="0">
                    <a:pos x="7" y="73"/>
                  </a:cxn>
                  <a:cxn ang="0">
                    <a:pos x="37" y="72"/>
                  </a:cxn>
                  <a:cxn ang="0">
                    <a:pos x="95" y="64"/>
                  </a:cxn>
                  <a:cxn ang="0">
                    <a:pos x="109" y="60"/>
                  </a:cxn>
                  <a:cxn ang="0">
                    <a:pos x="96" y="42"/>
                  </a:cxn>
                  <a:cxn ang="0">
                    <a:pos x="114" y="24"/>
                  </a:cxn>
                  <a:cxn ang="0">
                    <a:pos x="132" y="42"/>
                  </a:cxn>
                  <a:cxn ang="0">
                    <a:pos x="117" y="60"/>
                  </a:cxn>
                  <a:cxn ang="0">
                    <a:pos x="131" y="64"/>
                  </a:cxn>
                  <a:cxn ang="0">
                    <a:pos x="190" y="72"/>
                  </a:cxn>
                  <a:cxn ang="0">
                    <a:pos x="227" y="112"/>
                  </a:cxn>
                  <a:cxn ang="0">
                    <a:pos x="223" y="82"/>
                  </a:cxn>
                  <a:cxn ang="0">
                    <a:pos x="222" y="82"/>
                  </a:cxn>
                  <a:cxn ang="0">
                    <a:pos x="163" y="87"/>
                  </a:cxn>
                  <a:cxn ang="0">
                    <a:pos x="127" y="103"/>
                  </a:cxn>
                  <a:cxn ang="0">
                    <a:pos x="121" y="141"/>
                  </a:cxn>
                  <a:cxn ang="0">
                    <a:pos x="145" y="219"/>
                  </a:cxn>
                  <a:cxn ang="0">
                    <a:pos x="145" y="219"/>
                  </a:cxn>
                  <a:cxn ang="0">
                    <a:pos x="227" y="112"/>
                  </a:cxn>
                </a:cxnLst>
                <a:rect l="0" t="0" r="r" b="b"/>
                <a:pathLst>
                  <a:path w="227" h="219">
                    <a:moveTo>
                      <a:pt x="63" y="87"/>
                    </a:moveTo>
                    <a:cubicBezTo>
                      <a:pt x="42" y="85"/>
                      <a:pt x="26" y="83"/>
                      <a:pt x="4" y="81"/>
                    </a:cubicBezTo>
                    <a:cubicBezTo>
                      <a:pt x="1" y="91"/>
                      <a:pt x="0" y="101"/>
                      <a:pt x="0" y="112"/>
                    </a:cubicBezTo>
                    <a:cubicBezTo>
                      <a:pt x="0" y="162"/>
                      <a:pt x="34" y="205"/>
                      <a:pt x="81" y="219"/>
                    </a:cubicBezTo>
                    <a:cubicBezTo>
                      <a:pt x="81" y="219"/>
                      <a:pt x="81" y="219"/>
                      <a:pt x="81" y="219"/>
                    </a:cubicBezTo>
                    <a:cubicBezTo>
                      <a:pt x="98" y="193"/>
                      <a:pt x="101" y="171"/>
                      <a:pt x="105" y="141"/>
                    </a:cubicBezTo>
                    <a:cubicBezTo>
                      <a:pt x="106" y="129"/>
                      <a:pt x="106" y="114"/>
                      <a:pt x="99" y="103"/>
                    </a:cubicBezTo>
                    <a:cubicBezTo>
                      <a:pt x="92" y="92"/>
                      <a:pt x="76" y="87"/>
                      <a:pt x="63" y="87"/>
                    </a:cubicBezTo>
                    <a:moveTo>
                      <a:pt x="190" y="72"/>
                    </a:moveTo>
                    <a:cubicBezTo>
                      <a:pt x="199" y="73"/>
                      <a:pt x="220" y="73"/>
                      <a:pt x="220" y="73"/>
                    </a:cubicBezTo>
                    <a:cubicBezTo>
                      <a:pt x="204" y="30"/>
                      <a:pt x="163" y="0"/>
                      <a:pt x="113" y="0"/>
                    </a:cubicBezTo>
                    <a:cubicBezTo>
                      <a:pt x="64" y="0"/>
                      <a:pt x="23" y="30"/>
                      <a:pt x="7" y="73"/>
                    </a:cubicBezTo>
                    <a:cubicBezTo>
                      <a:pt x="15" y="75"/>
                      <a:pt x="27" y="72"/>
                      <a:pt x="37" y="72"/>
                    </a:cubicBezTo>
                    <a:cubicBezTo>
                      <a:pt x="54" y="69"/>
                      <a:pt x="77" y="67"/>
                      <a:pt x="95" y="64"/>
                    </a:cubicBezTo>
                    <a:cubicBezTo>
                      <a:pt x="100" y="64"/>
                      <a:pt x="105" y="63"/>
                      <a:pt x="109" y="60"/>
                    </a:cubicBezTo>
                    <a:cubicBezTo>
                      <a:pt x="102" y="58"/>
                      <a:pt x="96" y="51"/>
                      <a:pt x="96" y="42"/>
                    </a:cubicBezTo>
                    <a:cubicBezTo>
                      <a:pt x="96" y="32"/>
                      <a:pt x="104" y="24"/>
                      <a:pt x="114" y="24"/>
                    </a:cubicBezTo>
                    <a:cubicBezTo>
                      <a:pt x="124" y="24"/>
                      <a:pt x="132" y="32"/>
                      <a:pt x="132" y="42"/>
                    </a:cubicBezTo>
                    <a:cubicBezTo>
                      <a:pt x="132" y="51"/>
                      <a:pt x="125" y="58"/>
                      <a:pt x="117" y="60"/>
                    </a:cubicBezTo>
                    <a:cubicBezTo>
                      <a:pt x="121" y="63"/>
                      <a:pt x="126" y="64"/>
                      <a:pt x="131" y="64"/>
                    </a:cubicBezTo>
                    <a:cubicBezTo>
                      <a:pt x="150" y="67"/>
                      <a:pt x="172" y="69"/>
                      <a:pt x="190" y="72"/>
                    </a:cubicBezTo>
                    <a:moveTo>
                      <a:pt x="227" y="112"/>
                    </a:moveTo>
                    <a:cubicBezTo>
                      <a:pt x="227" y="101"/>
                      <a:pt x="226" y="91"/>
                      <a:pt x="223" y="82"/>
                    </a:cubicBezTo>
                    <a:cubicBezTo>
                      <a:pt x="222" y="82"/>
                      <a:pt x="222" y="82"/>
                      <a:pt x="222" y="82"/>
                    </a:cubicBezTo>
                    <a:cubicBezTo>
                      <a:pt x="200" y="83"/>
                      <a:pt x="184" y="85"/>
                      <a:pt x="163" y="87"/>
                    </a:cubicBezTo>
                    <a:cubicBezTo>
                      <a:pt x="150" y="87"/>
                      <a:pt x="134" y="92"/>
                      <a:pt x="127" y="103"/>
                    </a:cubicBezTo>
                    <a:cubicBezTo>
                      <a:pt x="120" y="114"/>
                      <a:pt x="120" y="129"/>
                      <a:pt x="121" y="141"/>
                    </a:cubicBezTo>
                    <a:cubicBezTo>
                      <a:pt x="125" y="171"/>
                      <a:pt x="128" y="193"/>
                      <a:pt x="145" y="219"/>
                    </a:cubicBezTo>
                    <a:cubicBezTo>
                      <a:pt x="145" y="219"/>
                      <a:pt x="145" y="219"/>
                      <a:pt x="145" y="219"/>
                    </a:cubicBezTo>
                    <a:cubicBezTo>
                      <a:pt x="192" y="206"/>
                      <a:pt x="227" y="163"/>
                      <a:pt x="227" y="112"/>
                    </a:cubicBezTo>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de-DE" sz="11618"/>
              </a:p>
            </p:txBody>
          </p:sp>
        </p:grpSp>
      </p:grpSp>
    </p:spTree>
    <p:extLst>
      <p:ext uri="{BB962C8B-B14F-4D97-AF65-F5344CB8AC3E}">
        <p14:creationId xmlns:p14="http://schemas.microsoft.com/office/powerpoint/2010/main" val="42778619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elfolie englisch">
    <p:spTree>
      <p:nvGrpSpPr>
        <p:cNvPr id="1" name=""/>
        <p:cNvGrpSpPr/>
        <p:nvPr/>
      </p:nvGrpSpPr>
      <p:grpSpPr>
        <a:xfrm>
          <a:off x="0" y="0"/>
          <a:ext cx="0" cy="0"/>
          <a:chOff x="0" y="0"/>
          <a:chExt cx="0" cy="0"/>
        </a:xfrm>
      </p:grpSpPr>
      <p:sp>
        <p:nvSpPr>
          <p:cNvPr id="8" name="Rechteck 7"/>
          <p:cNvSpPr/>
          <p:nvPr userDrawn="1"/>
        </p:nvSpPr>
        <p:spPr>
          <a:xfrm>
            <a:off x="180000" y="180000"/>
            <a:ext cx="11833200" cy="649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Calibri" panose="020F0502020204030204" pitchFamily="34" charset="0"/>
            </a:endParaRPr>
          </a:p>
        </p:txBody>
      </p:sp>
      <p:sp>
        <p:nvSpPr>
          <p:cNvPr id="3" name="Untertitel 2"/>
          <p:cNvSpPr>
            <a:spLocks noGrp="1"/>
          </p:cNvSpPr>
          <p:nvPr>
            <p:ph type="subTitle" idx="1" hasCustomPrompt="1"/>
          </p:nvPr>
        </p:nvSpPr>
        <p:spPr>
          <a:xfrm>
            <a:off x="551999" y="2304000"/>
            <a:ext cx="11040000" cy="1476000"/>
          </a:xfrm>
          <a:prstGeom prst="rect">
            <a:avLst/>
          </a:prstGeom>
        </p:spPr>
        <p:txBody>
          <a:bodyPr>
            <a:noAutofit/>
          </a:bodyPr>
          <a:lstStyle>
            <a:lvl1pPr marL="0" indent="0" algn="l">
              <a:lnSpc>
                <a:spcPts val="4200"/>
              </a:lnSpc>
              <a:spcBef>
                <a:spcPts val="0"/>
              </a:spcBef>
              <a:buNone/>
              <a:defRPr sz="4000" b="1" cap="none" baseline="0">
                <a:solidFill>
                  <a:schemeClr val="bg1"/>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Hier steht ein schöner Präsentationstitel</a:t>
            </a:r>
          </a:p>
        </p:txBody>
      </p:sp>
      <p:sp>
        <p:nvSpPr>
          <p:cNvPr id="12" name="Textfeld 11"/>
          <p:cNvSpPr txBox="1"/>
          <p:nvPr userDrawn="1"/>
        </p:nvSpPr>
        <p:spPr>
          <a:xfrm>
            <a:off x="552000" y="1076549"/>
            <a:ext cx="4330775" cy="307777"/>
          </a:xfrm>
          <a:prstGeom prst="rect">
            <a:avLst/>
          </a:prstGeom>
          <a:noFill/>
        </p:spPr>
        <p:txBody>
          <a:bodyPr wrap="square" lIns="0" tIns="0" rIns="0" bIns="0" rtlCol="0">
            <a:spAutoFit/>
          </a:bodyPr>
          <a:lstStyle/>
          <a:p>
            <a:r>
              <a:rPr lang="de-DE" sz="2000" spc="-30" baseline="0" dirty="0">
                <a:solidFill>
                  <a:schemeClr val="bg1"/>
                </a:solidFill>
                <a:latin typeface="Calibri" panose="020F0502020204030204" pitchFamily="34" charset="0"/>
              </a:rPr>
              <a:t>German Environment Agency</a:t>
            </a:r>
          </a:p>
        </p:txBody>
      </p:sp>
      <p:sp>
        <p:nvSpPr>
          <p:cNvPr id="31" name="Titel 30"/>
          <p:cNvSpPr>
            <a:spLocks noGrp="1"/>
          </p:cNvSpPr>
          <p:nvPr>
            <p:ph type="title" hasCustomPrompt="1"/>
          </p:nvPr>
        </p:nvSpPr>
        <p:spPr>
          <a:xfrm>
            <a:off x="552000" y="1872000"/>
            <a:ext cx="11040000" cy="360000"/>
          </a:xfrm>
        </p:spPr>
        <p:txBody>
          <a:bodyPr>
            <a:noAutofit/>
          </a:bodyPr>
          <a:lstStyle>
            <a:lvl1pPr>
              <a:defRPr sz="2400">
                <a:solidFill>
                  <a:schemeClr val="accent4"/>
                </a:solidFill>
                <a:latin typeface="Calibri" panose="020F0502020204030204" pitchFamily="34" charset="0"/>
              </a:defRPr>
            </a:lvl1pPr>
          </a:lstStyle>
          <a:p>
            <a:r>
              <a:rPr lang="de-DE" dirty="0"/>
              <a:t>Hier steht ein schöner Veranstaltungstitel</a:t>
            </a:r>
          </a:p>
        </p:txBody>
      </p:sp>
      <p:sp>
        <p:nvSpPr>
          <p:cNvPr id="34" name="Textplatzhalter 33"/>
          <p:cNvSpPr>
            <a:spLocks noGrp="1"/>
          </p:cNvSpPr>
          <p:nvPr>
            <p:ph type="body" sz="quarter" idx="10" hasCustomPrompt="1"/>
          </p:nvPr>
        </p:nvSpPr>
        <p:spPr>
          <a:xfrm>
            <a:off x="551999" y="3798000"/>
            <a:ext cx="11040000" cy="2340000"/>
          </a:xfrm>
          <a:prstGeom prst="rect">
            <a:avLst/>
          </a:prstGeom>
        </p:spPr>
        <p:txBody>
          <a:bodyPr>
            <a:normAutofit/>
          </a:bodyPr>
          <a:lstStyle>
            <a:lvl1pPr indent="0">
              <a:spcBef>
                <a:spcPts val="0"/>
              </a:spcBef>
              <a:defRPr lang="de-DE" sz="2000" b="0" i="0" u="none" strike="noStrike" cap="none" baseline="0" smtClean="0">
                <a:solidFill>
                  <a:schemeClr val="bg1"/>
                </a:solidFill>
              </a:defRPr>
            </a:lvl1pPr>
            <a:lvl2pPr marL="0" indent="0">
              <a:spcBef>
                <a:spcPts val="0"/>
              </a:spcBef>
              <a:buNone/>
              <a:defRPr sz="2000" b="0" cap="none" baseline="0">
                <a:solidFill>
                  <a:schemeClr val="bg1"/>
                </a:solidFill>
                <a:latin typeface="Calibri" panose="020F0502020204030204" pitchFamily="34" charset="0"/>
              </a:defRPr>
            </a:lvl2pPr>
            <a:lvl3pPr marL="0" indent="0">
              <a:spcBef>
                <a:spcPts val="0"/>
              </a:spcBef>
              <a:buNone/>
              <a:defRPr sz="2000" b="0" cap="none" baseline="0">
                <a:solidFill>
                  <a:schemeClr val="bg1"/>
                </a:solidFill>
                <a:latin typeface="Calibri" panose="020F0502020204030204" pitchFamily="34" charset="0"/>
              </a:defRPr>
            </a:lvl3pPr>
            <a:lvl4pPr marL="0" indent="0">
              <a:spcBef>
                <a:spcPts val="0"/>
              </a:spcBef>
              <a:buNone/>
              <a:defRPr sz="2000" b="0" cap="none" baseline="0">
                <a:solidFill>
                  <a:schemeClr val="bg1"/>
                </a:solidFill>
                <a:latin typeface="Calibri" panose="020F0502020204030204" pitchFamily="34" charset="0"/>
              </a:defRPr>
            </a:lvl4pPr>
            <a:lvl5pPr marL="0" indent="0">
              <a:spcBef>
                <a:spcPts val="0"/>
              </a:spcBef>
              <a:buNone/>
              <a:defRPr sz="2000" b="0" cap="none" baseline="0">
                <a:solidFill>
                  <a:schemeClr val="bg1"/>
                </a:solidFill>
                <a:latin typeface="Calibri" panose="020F0502020204030204" pitchFamily="34" charset="0"/>
              </a:defRPr>
            </a:lvl5pPr>
          </a:lstStyle>
          <a:p>
            <a:r>
              <a:rPr lang="de-DE" dirty="0"/>
              <a:t>Name Autor/in 1</a:t>
            </a:r>
            <a:br>
              <a:rPr lang="de-DE" dirty="0"/>
            </a:br>
            <a:r>
              <a:rPr lang="de-DE" dirty="0"/>
              <a:t>Fachgebiet X X.X / FG-Bezeichnung</a:t>
            </a:r>
            <a:br>
              <a:rPr lang="de-DE" dirty="0"/>
            </a:br>
            <a:r>
              <a:rPr lang="de-DE" dirty="0"/>
              <a:t>Name Autor/in 2</a:t>
            </a:r>
            <a:br>
              <a:rPr lang="de-DE" dirty="0"/>
            </a:br>
            <a:r>
              <a:rPr lang="de-DE" dirty="0"/>
              <a:t>Fachgebiet X X.X / FG-Bezeichnung</a:t>
            </a:r>
          </a:p>
        </p:txBody>
      </p:sp>
      <p:grpSp>
        <p:nvGrpSpPr>
          <p:cNvPr id="14" name="Gruppieren 13"/>
          <p:cNvGrpSpPr/>
          <p:nvPr userDrawn="1"/>
        </p:nvGrpSpPr>
        <p:grpSpPr>
          <a:xfrm>
            <a:off x="9851002" y="532800"/>
            <a:ext cx="2340998" cy="1081711"/>
            <a:chOff x="9790370" y="2610023"/>
            <a:chExt cx="2340998" cy="1081711"/>
          </a:xfrm>
        </p:grpSpPr>
        <p:sp>
          <p:nvSpPr>
            <p:cNvPr id="15" name="Rechteck 14"/>
            <p:cNvSpPr/>
            <p:nvPr userDrawn="1"/>
          </p:nvSpPr>
          <p:spPr>
            <a:xfrm>
              <a:off x="11949475" y="2611614"/>
              <a:ext cx="181893" cy="10801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grpSp>
          <p:nvGrpSpPr>
            <p:cNvPr id="16" name="Gruppieren 15"/>
            <p:cNvGrpSpPr>
              <a:grpSpLocks noChangeAspect="1"/>
            </p:cNvGrpSpPr>
            <p:nvPr userDrawn="1"/>
          </p:nvGrpSpPr>
          <p:grpSpPr>
            <a:xfrm>
              <a:off x="9790370" y="2610023"/>
              <a:ext cx="2159105" cy="1080000"/>
              <a:chOff x="14785976" y="27157354"/>
              <a:chExt cx="5086351" cy="2544762"/>
            </a:xfrm>
          </p:grpSpPr>
          <p:sp>
            <p:nvSpPr>
              <p:cNvPr id="17" name="Rectangle 6"/>
              <p:cNvSpPr>
                <a:spLocks noChangeArrowheads="1"/>
              </p:cNvSpPr>
              <p:nvPr/>
            </p:nvSpPr>
            <p:spPr bwMode="auto">
              <a:xfrm>
                <a:off x="14785976" y="27157354"/>
                <a:ext cx="5086351" cy="2544762"/>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sz="11618"/>
              </a:p>
            </p:txBody>
          </p:sp>
          <p:sp>
            <p:nvSpPr>
              <p:cNvPr id="24" name="Freeform 7"/>
              <p:cNvSpPr>
                <a:spLocks noEditPoints="1"/>
              </p:cNvSpPr>
              <p:nvPr/>
            </p:nvSpPr>
            <p:spPr bwMode="auto">
              <a:xfrm>
                <a:off x="15427330" y="28471816"/>
                <a:ext cx="3803650" cy="544512"/>
              </a:xfrm>
              <a:custGeom>
                <a:avLst/>
                <a:gdLst/>
                <a:ahLst/>
                <a:cxnLst>
                  <a:cxn ang="0">
                    <a:pos x="1200" y="168"/>
                  </a:cxn>
                  <a:cxn ang="0">
                    <a:pos x="1169" y="127"/>
                  </a:cxn>
                  <a:cxn ang="0">
                    <a:pos x="1196" y="50"/>
                  </a:cxn>
                  <a:cxn ang="0">
                    <a:pos x="1136" y="23"/>
                  </a:cxn>
                  <a:cxn ang="0">
                    <a:pos x="1121" y="75"/>
                  </a:cxn>
                  <a:cxn ang="0">
                    <a:pos x="990" y="47"/>
                  </a:cxn>
                  <a:cxn ang="0">
                    <a:pos x="925" y="50"/>
                  </a:cxn>
                  <a:cxn ang="0">
                    <a:pos x="958" y="109"/>
                  </a:cxn>
                  <a:cxn ang="0">
                    <a:pos x="996" y="107"/>
                  </a:cxn>
                  <a:cxn ang="0">
                    <a:pos x="1029" y="109"/>
                  </a:cxn>
                  <a:cxn ang="0">
                    <a:pos x="1066" y="107"/>
                  </a:cxn>
                  <a:cxn ang="0">
                    <a:pos x="1099" y="100"/>
                  </a:cxn>
                  <a:cxn ang="0">
                    <a:pos x="1024" y="67"/>
                  </a:cxn>
                  <a:cxn ang="0">
                    <a:pos x="837" y="147"/>
                  </a:cxn>
                  <a:cxn ang="0">
                    <a:pos x="852" y="114"/>
                  </a:cxn>
                  <a:cxn ang="0">
                    <a:pos x="892" y="91"/>
                  </a:cxn>
                  <a:cxn ang="0">
                    <a:pos x="800" y="81"/>
                  </a:cxn>
                  <a:cxn ang="0">
                    <a:pos x="847" y="94"/>
                  </a:cxn>
                  <a:cxn ang="0">
                    <a:pos x="826" y="171"/>
                  </a:cxn>
                  <a:cxn ang="0">
                    <a:pos x="892" y="169"/>
                  </a:cxn>
                  <a:cxn ang="0">
                    <a:pos x="681" y="83"/>
                  </a:cxn>
                  <a:cxn ang="0">
                    <a:pos x="737" y="135"/>
                  </a:cxn>
                  <a:cxn ang="0">
                    <a:pos x="681" y="163"/>
                  </a:cxn>
                  <a:cxn ang="0">
                    <a:pos x="741" y="98"/>
                  </a:cxn>
                  <a:cxn ang="0">
                    <a:pos x="729" y="72"/>
                  </a:cxn>
                  <a:cxn ang="0">
                    <a:pos x="727" y="47"/>
                  </a:cxn>
                  <a:cxn ang="0">
                    <a:pos x="612" y="99"/>
                  </a:cxn>
                  <a:cxn ang="0">
                    <a:pos x="588" y="105"/>
                  </a:cxn>
                  <a:cxn ang="0">
                    <a:pos x="661" y="83"/>
                  </a:cxn>
                  <a:cxn ang="0">
                    <a:pos x="610" y="172"/>
                  </a:cxn>
                  <a:cxn ang="0">
                    <a:pos x="610" y="146"/>
                  </a:cxn>
                  <a:cxn ang="0">
                    <a:pos x="622" y="119"/>
                  </a:cxn>
                  <a:cxn ang="0">
                    <a:pos x="452" y="109"/>
                  </a:cxn>
                  <a:cxn ang="0">
                    <a:pos x="529" y="0"/>
                  </a:cxn>
                  <a:cxn ang="0">
                    <a:pos x="465" y="47"/>
                  </a:cxn>
                  <a:cxn ang="0">
                    <a:pos x="499" y="155"/>
                  </a:cxn>
                  <a:cxn ang="0">
                    <a:pos x="529" y="0"/>
                  </a:cxn>
                  <a:cxn ang="0">
                    <a:pos x="313" y="50"/>
                  </a:cxn>
                  <a:cxn ang="0">
                    <a:pos x="319" y="169"/>
                  </a:cxn>
                  <a:cxn ang="0">
                    <a:pos x="357" y="84"/>
                  </a:cxn>
                  <a:cxn ang="0">
                    <a:pos x="393" y="169"/>
                  </a:cxn>
                  <a:cxn ang="0">
                    <a:pos x="352" y="47"/>
                  </a:cxn>
                  <a:cxn ang="0">
                    <a:pos x="225" y="169"/>
                  </a:cxn>
                  <a:cxn ang="0">
                    <a:pos x="219" y="50"/>
                  </a:cxn>
                  <a:cxn ang="0">
                    <a:pos x="182" y="135"/>
                  </a:cxn>
                  <a:cxn ang="0">
                    <a:pos x="146" y="50"/>
                  </a:cxn>
                  <a:cxn ang="0">
                    <a:pos x="186" y="172"/>
                  </a:cxn>
                  <a:cxn ang="0">
                    <a:pos x="48" y="72"/>
                  </a:cxn>
                  <a:cxn ang="0">
                    <a:pos x="50" y="32"/>
                  </a:cxn>
                  <a:cxn ang="0">
                    <a:pos x="57" y="143"/>
                  </a:cxn>
                  <a:cxn ang="0">
                    <a:pos x="55" y="98"/>
                  </a:cxn>
                  <a:cxn ang="0">
                    <a:pos x="89" y="81"/>
                  </a:cxn>
                  <a:cxn ang="0">
                    <a:pos x="0" y="7"/>
                  </a:cxn>
                </a:cxnLst>
                <a:rect l="0" t="0" r="r" b="b"/>
                <a:pathLst>
                  <a:path w="1200" h="172">
                    <a:moveTo>
                      <a:pt x="1136" y="130"/>
                    </a:moveTo>
                    <a:cubicBezTo>
                      <a:pt x="1136" y="157"/>
                      <a:pt x="1147" y="171"/>
                      <a:pt x="1175" y="171"/>
                    </a:cubicBezTo>
                    <a:cubicBezTo>
                      <a:pt x="1187" y="171"/>
                      <a:pt x="1197" y="169"/>
                      <a:pt x="1200" y="168"/>
                    </a:cubicBezTo>
                    <a:cubicBezTo>
                      <a:pt x="1200" y="142"/>
                      <a:pt x="1200" y="142"/>
                      <a:pt x="1200" y="142"/>
                    </a:cubicBezTo>
                    <a:cubicBezTo>
                      <a:pt x="1195" y="144"/>
                      <a:pt x="1189" y="145"/>
                      <a:pt x="1183" y="145"/>
                    </a:cubicBezTo>
                    <a:cubicBezTo>
                      <a:pt x="1173" y="145"/>
                      <a:pt x="1169" y="142"/>
                      <a:pt x="1169" y="127"/>
                    </a:cubicBezTo>
                    <a:cubicBezTo>
                      <a:pt x="1169" y="75"/>
                      <a:pt x="1169" y="75"/>
                      <a:pt x="1169" y="75"/>
                    </a:cubicBezTo>
                    <a:cubicBezTo>
                      <a:pt x="1196" y="75"/>
                      <a:pt x="1196" y="75"/>
                      <a:pt x="1196" y="75"/>
                    </a:cubicBezTo>
                    <a:cubicBezTo>
                      <a:pt x="1196" y="50"/>
                      <a:pt x="1196" y="50"/>
                      <a:pt x="1196" y="50"/>
                    </a:cubicBezTo>
                    <a:cubicBezTo>
                      <a:pt x="1169" y="50"/>
                      <a:pt x="1169" y="50"/>
                      <a:pt x="1169" y="50"/>
                    </a:cubicBezTo>
                    <a:cubicBezTo>
                      <a:pt x="1169" y="15"/>
                      <a:pt x="1169" y="15"/>
                      <a:pt x="1169" y="15"/>
                    </a:cubicBezTo>
                    <a:cubicBezTo>
                      <a:pt x="1151" y="16"/>
                      <a:pt x="1139" y="21"/>
                      <a:pt x="1136" y="23"/>
                    </a:cubicBezTo>
                    <a:cubicBezTo>
                      <a:pt x="1136" y="50"/>
                      <a:pt x="1136" y="50"/>
                      <a:pt x="1136" y="50"/>
                    </a:cubicBezTo>
                    <a:cubicBezTo>
                      <a:pt x="1121" y="50"/>
                      <a:pt x="1121" y="50"/>
                      <a:pt x="1121" y="50"/>
                    </a:cubicBezTo>
                    <a:cubicBezTo>
                      <a:pt x="1121" y="75"/>
                      <a:pt x="1121" y="75"/>
                      <a:pt x="1121" y="75"/>
                    </a:cubicBezTo>
                    <a:cubicBezTo>
                      <a:pt x="1136" y="75"/>
                      <a:pt x="1136" y="75"/>
                      <a:pt x="1136" y="75"/>
                    </a:cubicBezTo>
                    <a:lnTo>
                      <a:pt x="1136" y="130"/>
                    </a:lnTo>
                    <a:close/>
                    <a:moveTo>
                      <a:pt x="990" y="47"/>
                    </a:moveTo>
                    <a:cubicBezTo>
                      <a:pt x="973" y="47"/>
                      <a:pt x="960" y="56"/>
                      <a:pt x="955" y="66"/>
                    </a:cubicBezTo>
                    <a:cubicBezTo>
                      <a:pt x="955" y="63"/>
                      <a:pt x="954" y="54"/>
                      <a:pt x="953" y="50"/>
                    </a:cubicBezTo>
                    <a:cubicBezTo>
                      <a:pt x="925" y="50"/>
                      <a:pt x="925" y="50"/>
                      <a:pt x="925" y="50"/>
                    </a:cubicBezTo>
                    <a:cubicBezTo>
                      <a:pt x="925" y="169"/>
                      <a:pt x="925" y="169"/>
                      <a:pt x="925" y="169"/>
                    </a:cubicBezTo>
                    <a:cubicBezTo>
                      <a:pt x="958" y="169"/>
                      <a:pt x="958" y="169"/>
                      <a:pt x="958" y="169"/>
                    </a:cubicBezTo>
                    <a:cubicBezTo>
                      <a:pt x="958" y="109"/>
                      <a:pt x="958" y="109"/>
                      <a:pt x="958" y="109"/>
                    </a:cubicBezTo>
                    <a:cubicBezTo>
                      <a:pt x="958" y="83"/>
                      <a:pt x="966" y="74"/>
                      <a:pt x="980" y="74"/>
                    </a:cubicBezTo>
                    <a:cubicBezTo>
                      <a:pt x="987" y="74"/>
                      <a:pt x="991" y="78"/>
                      <a:pt x="994" y="84"/>
                    </a:cubicBezTo>
                    <a:cubicBezTo>
                      <a:pt x="996" y="89"/>
                      <a:pt x="996" y="95"/>
                      <a:pt x="996" y="107"/>
                    </a:cubicBezTo>
                    <a:cubicBezTo>
                      <a:pt x="996" y="169"/>
                      <a:pt x="996" y="169"/>
                      <a:pt x="996" y="169"/>
                    </a:cubicBezTo>
                    <a:cubicBezTo>
                      <a:pt x="1029" y="169"/>
                      <a:pt x="1029" y="169"/>
                      <a:pt x="1029" y="169"/>
                    </a:cubicBezTo>
                    <a:cubicBezTo>
                      <a:pt x="1029" y="109"/>
                      <a:pt x="1029" y="109"/>
                      <a:pt x="1029" y="109"/>
                    </a:cubicBezTo>
                    <a:cubicBezTo>
                      <a:pt x="1029" y="84"/>
                      <a:pt x="1036" y="74"/>
                      <a:pt x="1051" y="74"/>
                    </a:cubicBezTo>
                    <a:cubicBezTo>
                      <a:pt x="1058" y="74"/>
                      <a:pt x="1062" y="78"/>
                      <a:pt x="1064" y="84"/>
                    </a:cubicBezTo>
                    <a:cubicBezTo>
                      <a:pt x="1066" y="89"/>
                      <a:pt x="1066" y="95"/>
                      <a:pt x="1066" y="107"/>
                    </a:cubicBezTo>
                    <a:cubicBezTo>
                      <a:pt x="1066" y="169"/>
                      <a:pt x="1066" y="169"/>
                      <a:pt x="1066" y="169"/>
                    </a:cubicBezTo>
                    <a:cubicBezTo>
                      <a:pt x="1099" y="169"/>
                      <a:pt x="1099" y="169"/>
                      <a:pt x="1099" y="169"/>
                    </a:cubicBezTo>
                    <a:cubicBezTo>
                      <a:pt x="1099" y="100"/>
                      <a:pt x="1099" y="100"/>
                      <a:pt x="1099" y="100"/>
                    </a:cubicBezTo>
                    <a:cubicBezTo>
                      <a:pt x="1099" y="86"/>
                      <a:pt x="1098" y="76"/>
                      <a:pt x="1095" y="68"/>
                    </a:cubicBezTo>
                    <a:cubicBezTo>
                      <a:pt x="1089" y="53"/>
                      <a:pt x="1076" y="47"/>
                      <a:pt x="1060" y="47"/>
                    </a:cubicBezTo>
                    <a:cubicBezTo>
                      <a:pt x="1043" y="47"/>
                      <a:pt x="1030" y="57"/>
                      <a:pt x="1024" y="67"/>
                    </a:cubicBezTo>
                    <a:cubicBezTo>
                      <a:pt x="1019" y="53"/>
                      <a:pt x="1006" y="47"/>
                      <a:pt x="990" y="47"/>
                    </a:cubicBezTo>
                    <a:moveTo>
                      <a:pt x="859" y="126"/>
                    </a:moveTo>
                    <a:cubicBezTo>
                      <a:pt x="859" y="139"/>
                      <a:pt x="851" y="147"/>
                      <a:pt x="837" y="147"/>
                    </a:cubicBezTo>
                    <a:cubicBezTo>
                      <a:pt x="829" y="147"/>
                      <a:pt x="823" y="142"/>
                      <a:pt x="823" y="134"/>
                    </a:cubicBezTo>
                    <a:cubicBezTo>
                      <a:pt x="823" y="127"/>
                      <a:pt x="826" y="122"/>
                      <a:pt x="838" y="118"/>
                    </a:cubicBezTo>
                    <a:cubicBezTo>
                      <a:pt x="852" y="114"/>
                      <a:pt x="852" y="114"/>
                      <a:pt x="852" y="114"/>
                    </a:cubicBezTo>
                    <a:cubicBezTo>
                      <a:pt x="856" y="113"/>
                      <a:pt x="858" y="112"/>
                      <a:pt x="859" y="110"/>
                    </a:cubicBezTo>
                    <a:lnTo>
                      <a:pt x="859" y="126"/>
                    </a:lnTo>
                    <a:close/>
                    <a:moveTo>
                      <a:pt x="892" y="91"/>
                    </a:moveTo>
                    <a:cubicBezTo>
                      <a:pt x="892" y="58"/>
                      <a:pt x="874" y="47"/>
                      <a:pt x="845" y="47"/>
                    </a:cubicBezTo>
                    <a:cubicBezTo>
                      <a:pt x="827" y="47"/>
                      <a:pt x="811" y="50"/>
                      <a:pt x="800" y="55"/>
                    </a:cubicBezTo>
                    <a:cubicBezTo>
                      <a:pt x="800" y="81"/>
                      <a:pt x="800" y="81"/>
                      <a:pt x="800" y="81"/>
                    </a:cubicBezTo>
                    <a:cubicBezTo>
                      <a:pt x="810" y="77"/>
                      <a:pt x="827" y="73"/>
                      <a:pt x="843" y="73"/>
                    </a:cubicBezTo>
                    <a:cubicBezTo>
                      <a:pt x="854" y="73"/>
                      <a:pt x="859" y="77"/>
                      <a:pt x="859" y="83"/>
                    </a:cubicBezTo>
                    <a:cubicBezTo>
                      <a:pt x="859" y="89"/>
                      <a:pt x="856" y="92"/>
                      <a:pt x="847" y="94"/>
                    </a:cubicBezTo>
                    <a:cubicBezTo>
                      <a:pt x="828" y="99"/>
                      <a:pt x="828" y="99"/>
                      <a:pt x="828" y="99"/>
                    </a:cubicBezTo>
                    <a:cubicBezTo>
                      <a:pt x="800" y="106"/>
                      <a:pt x="790" y="119"/>
                      <a:pt x="790" y="137"/>
                    </a:cubicBezTo>
                    <a:cubicBezTo>
                      <a:pt x="790" y="156"/>
                      <a:pt x="804" y="171"/>
                      <a:pt x="826" y="171"/>
                    </a:cubicBezTo>
                    <a:cubicBezTo>
                      <a:pt x="841" y="171"/>
                      <a:pt x="854" y="166"/>
                      <a:pt x="863" y="155"/>
                    </a:cubicBezTo>
                    <a:cubicBezTo>
                      <a:pt x="863" y="159"/>
                      <a:pt x="863" y="164"/>
                      <a:pt x="865" y="169"/>
                    </a:cubicBezTo>
                    <a:cubicBezTo>
                      <a:pt x="892" y="169"/>
                      <a:pt x="892" y="169"/>
                      <a:pt x="892" y="169"/>
                    </a:cubicBezTo>
                    <a:lnTo>
                      <a:pt x="892" y="91"/>
                    </a:lnTo>
                    <a:close/>
                    <a:moveTo>
                      <a:pt x="727" y="47"/>
                    </a:moveTo>
                    <a:cubicBezTo>
                      <a:pt x="695" y="47"/>
                      <a:pt x="681" y="63"/>
                      <a:pt x="681" y="83"/>
                    </a:cubicBezTo>
                    <a:cubicBezTo>
                      <a:pt x="681" y="103"/>
                      <a:pt x="693" y="113"/>
                      <a:pt x="711" y="119"/>
                    </a:cubicBezTo>
                    <a:cubicBezTo>
                      <a:pt x="722" y="123"/>
                      <a:pt x="722" y="123"/>
                      <a:pt x="722" y="123"/>
                    </a:cubicBezTo>
                    <a:cubicBezTo>
                      <a:pt x="733" y="127"/>
                      <a:pt x="737" y="130"/>
                      <a:pt x="737" y="135"/>
                    </a:cubicBezTo>
                    <a:cubicBezTo>
                      <a:pt x="737" y="142"/>
                      <a:pt x="731" y="146"/>
                      <a:pt x="720" y="146"/>
                    </a:cubicBezTo>
                    <a:cubicBezTo>
                      <a:pt x="708" y="146"/>
                      <a:pt x="693" y="142"/>
                      <a:pt x="681" y="135"/>
                    </a:cubicBezTo>
                    <a:cubicBezTo>
                      <a:pt x="681" y="163"/>
                      <a:pt x="681" y="163"/>
                      <a:pt x="681" y="163"/>
                    </a:cubicBezTo>
                    <a:cubicBezTo>
                      <a:pt x="694" y="169"/>
                      <a:pt x="705" y="172"/>
                      <a:pt x="720" y="172"/>
                    </a:cubicBezTo>
                    <a:cubicBezTo>
                      <a:pt x="753" y="172"/>
                      <a:pt x="770" y="158"/>
                      <a:pt x="770" y="133"/>
                    </a:cubicBezTo>
                    <a:cubicBezTo>
                      <a:pt x="770" y="115"/>
                      <a:pt x="761" y="104"/>
                      <a:pt x="741" y="98"/>
                    </a:cubicBezTo>
                    <a:cubicBezTo>
                      <a:pt x="730" y="94"/>
                      <a:pt x="730" y="94"/>
                      <a:pt x="730" y="94"/>
                    </a:cubicBezTo>
                    <a:cubicBezTo>
                      <a:pt x="718" y="91"/>
                      <a:pt x="715" y="88"/>
                      <a:pt x="715" y="82"/>
                    </a:cubicBezTo>
                    <a:cubicBezTo>
                      <a:pt x="715" y="76"/>
                      <a:pt x="720" y="72"/>
                      <a:pt x="729" y="72"/>
                    </a:cubicBezTo>
                    <a:cubicBezTo>
                      <a:pt x="739" y="72"/>
                      <a:pt x="753" y="75"/>
                      <a:pt x="765" y="81"/>
                    </a:cubicBezTo>
                    <a:cubicBezTo>
                      <a:pt x="765" y="54"/>
                      <a:pt x="765" y="54"/>
                      <a:pt x="765" y="54"/>
                    </a:cubicBezTo>
                    <a:cubicBezTo>
                      <a:pt x="755" y="50"/>
                      <a:pt x="742" y="47"/>
                      <a:pt x="727" y="47"/>
                    </a:cubicBezTo>
                    <a:moveTo>
                      <a:pt x="613" y="73"/>
                    </a:moveTo>
                    <a:cubicBezTo>
                      <a:pt x="623" y="73"/>
                      <a:pt x="628" y="77"/>
                      <a:pt x="628" y="85"/>
                    </a:cubicBezTo>
                    <a:cubicBezTo>
                      <a:pt x="628" y="92"/>
                      <a:pt x="623" y="96"/>
                      <a:pt x="612" y="99"/>
                    </a:cubicBezTo>
                    <a:cubicBezTo>
                      <a:pt x="598" y="103"/>
                      <a:pt x="598" y="103"/>
                      <a:pt x="598" y="103"/>
                    </a:cubicBezTo>
                    <a:cubicBezTo>
                      <a:pt x="592" y="104"/>
                      <a:pt x="589" y="106"/>
                      <a:pt x="588" y="107"/>
                    </a:cubicBezTo>
                    <a:cubicBezTo>
                      <a:pt x="588" y="105"/>
                      <a:pt x="588" y="105"/>
                      <a:pt x="588" y="105"/>
                    </a:cubicBezTo>
                    <a:cubicBezTo>
                      <a:pt x="588" y="86"/>
                      <a:pt x="597" y="73"/>
                      <a:pt x="613" y="73"/>
                    </a:cubicBezTo>
                    <a:moveTo>
                      <a:pt x="622" y="119"/>
                    </a:moveTo>
                    <a:cubicBezTo>
                      <a:pt x="648" y="113"/>
                      <a:pt x="661" y="104"/>
                      <a:pt x="661" y="83"/>
                    </a:cubicBezTo>
                    <a:cubicBezTo>
                      <a:pt x="661" y="63"/>
                      <a:pt x="646" y="47"/>
                      <a:pt x="613" y="47"/>
                    </a:cubicBezTo>
                    <a:cubicBezTo>
                      <a:pt x="579" y="47"/>
                      <a:pt x="555" y="72"/>
                      <a:pt x="555" y="109"/>
                    </a:cubicBezTo>
                    <a:cubicBezTo>
                      <a:pt x="555" y="147"/>
                      <a:pt x="574" y="172"/>
                      <a:pt x="610" y="172"/>
                    </a:cubicBezTo>
                    <a:cubicBezTo>
                      <a:pt x="632" y="172"/>
                      <a:pt x="649" y="167"/>
                      <a:pt x="660" y="161"/>
                    </a:cubicBezTo>
                    <a:cubicBezTo>
                      <a:pt x="660" y="135"/>
                      <a:pt x="660" y="135"/>
                      <a:pt x="660" y="135"/>
                    </a:cubicBezTo>
                    <a:cubicBezTo>
                      <a:pt x="645" y="141"/>
                      <a:pt x="625" y="146"/>
                      <a:pt x="610" y="146"/>
                    </a:cubicBezTo>
                    <a:cubicBezTo>
                      <a:pt x="597" y="146"/>
                      <a:pt x="592" y="138"/>
                      <a:pt x="592" y="133"/>
                    </a:cubicBezTo>
                    <a:cubicBezTo>
                      <a:pt x="592" y="128"/>
                      <a:pt x="595" y="125"/>
                      <a:pt x="601" y="124"/>
                    </a:cubicBezTo>
                    <a:lnTo>
                      <a:pt x="622" y="119"/>
                    </a:lnTo>
                    <a:close/>
                    <a:moveTo>
                      <a:pt x="496" y="109"/>
                    </a:moveTo>
                    <a:cubicBezTo>
                      <a:pt x="496" y="132"/>
                      <a:pt x="490" y="145"/>
                      <a:pt x="474" y="145"/>
                    </a:cubicBezTo>
                    <a:cubicBezTo>
                      <a:pt x="457" y="145"/>
                      <a:pt x="452" y="132"/>
                      <a:pt x="452" y="109"/>
                    </a:cubicBezTo>
                    <a:cubicBezTo>
                      <a:pt x="452" y="87"/>
                      <a:pt x="457" y="74"/>
                      <a:pt x="474" y="74"/>
                    </a:cubicBezTo>
                    <a:cubicBezTo>
                      <a:pt x="490" y="74"/>
                      <a:pt x="496" y="87"/>
                      <a:pt x="496" y="109"/>
                    </a:cubicBezTo>
                    <a:moveTo>
                      <a:pt x="529" y="0"/>
                    </a:moveTo>
                    <a:cubicBezTo>
                      <a:pt x="496" y="0"/>
                      <a:pt x="496" y="0"/>
                      <a:pt x="496" y="0"/>
                    </a:cubicBezTo>
                    <a:cubicBezTo>
                      <a:pt x="496" y="62"/>
                      <a:pt x="496" y="62"/>
                      <a:pt x="496" y="62"/>
                    </a:cubicBezTo>
                    <a:cubicBezTo>
                      <a:pt x="491" y="55"/>
                      <a:pt x="480" y="47"/>
                      <a:pt x="465" y="47"/>
                    </a:cubicBezTo>
                    <a:cubicBezTo>
                      <a:pt x="432" y="47"/>
                      <a:pt x="418" y="72"/>
                      <a:pt x="418" y="109"/>
                    </a:cubicBezTo>
                    <a:cubicBezTo>
                      <a:pt x="418" y="147"/>
                      <a:pt x="432" y="172"/>
                      <a:pt x="466" y="172"/>
                    </a:cubicBezTo>
                    <a:cubicBezTo>
                      <a:pt x="481" y="172"/>
                      <a:pt x="493" y="164"/>
                      <a:pt x="499" y="155"/>
                    </a:cubicBezTo>
                    <a:cubicBezTo>
                      <a:pt x="499" y="158"/>
                      <a:pt x="499" y="164"/>
                      <a:pt x="501" y="169"/>
                    </a:cubicBezTo>
                    <a:cubicBezTo>
                      <a:pt x="529" y="169"/>
                      <a:pt x="529" y="169"/>
                      <a:pt x="529" y="169"/>
                    </a:cubicBezTo>
                    <a:lnTo>
                      <a:pt x="529" y="0"/>
                    </a:lnTo>
                    <a:close/>
                    <a:moveTo>
                      <a:pt x="352" y="47"/>
                    </a:moveTo>
                    <a:cubicBezTo>
                      <a:pt x="334" y="47"/>
                      <a:pt x="321" y="56"/>
                      <a:pt x="316" y="66"/>
                    </a:cubicBezTo>
                    <a:cubicBezTo>
                      <a:pt x="316" y="63"/>
                      <a:pt x="315" y="54"/>
                      <a:pt x="313" y="50"/>
                    </a:cubicBezTo>
                    <a:cubicBezTo>
                      <a:pt x="286" y="50"/>
                      <a:pt x="286" y="50"/>
                      <a:pt x="286" y="50"/>
                    </a:cubicBezTo>
                    <a:cubicBezTo>
                      <a:pt x="286" y="169"/>
                      <a:pt x="286" y="169"/>
                      <a:pt x="286" y="169"/>
                    </a:cubicBezTo>
                    <a:cubicBezTo>
                      <a:pt x="319" y="169"/>
                      <a:pt x="319" y="169"/>
                      <a:pt x="319" y="169"/>
                    </a:cubicBezTo>
                    <a:cubicBezTo>
                      <a:pt x="319" y="109"/>
                      <a:pt x="319" y="109"/>
                      <a:pt x="319" y="109"/>
                    </a:cubicBezTo>
                    <a:cubicBezTo>
                      <a:pt x="319" y="83"/>
                      <a:pt x="327" y="74"/>
                      <a:pt x="342" y="74"/>
                    </a:cubicBezTo>
                    <a:cubicBezTo>
                      <a:pt x="350" y="74"/>
                      <a:pt x="355" y="77"/>
                      <a:pt x="357" y="84"/>
                    </a:cubicBezTo>
                    <a:cubicBezTo>
                      <a:pt x="359" y="89"/>
                      <a:pt x="360" y="93"/>
                      <a:pt x="360" y="107"/>
                    </a:cubicBezTo>
                    <a:cubicBezTo>
                      <a:pt x="360" y="169"/>
                      <a:pt x="360" y="169"/>
                      <a:pt x="360" y="169"/>
                    </a:cubicBezTo>
                    <a:cubicBezTo>
                      <a:pt x="393" y="169"/>
                      <a:pt x="393" y="169"/>
                      <a:pt x="393" y="169"/>
                    </a:cubicBezTo>
                    <a:cubicBezTo>
                      <a:pt x="393" y="100"/>
                      <a:pt x="393" y="100"/>
                      <a:pt x="393" y="100"/>
                    </a:cubicBezTo>
                    <a:cubicBezTo>
                      <a:pt x="393" y="86"/>
                      <a:pt x="391" y="76"/>
                      <a:pt x="388" y="68"/>
                    </a:cubicBezTo>
                    <a:cubicBezTo>
                      <a:pt x="382" y="53"/>
                      <a:pt x="370" y="47"/>
                      <a:pt x="352" y="47"/>
                    </a:cubicBezTo>
                    <a:moveTo>
                      <a:pt x="186" y="172"/>
                    </a:moveTo>
                    <a:cubicBezTo>
                      <a:pt x="204" y="172"/>
                      <a:pt x="217" y="163"/>
                      <a:pt x="223" y="153"/>
                    </a:cubicBezTo>
                    <a:cubicBezTo>
                      <a:pt x="223" y="156"/>
                      <a:pt x="223" y="164"/>
                      <a:pt x="225" y="169"/>
                    </a:cubicBezTo>
                    <a:cubicBezTo>
                      <a:pt x="252" y="169"/>
                      <a:pt x="252" y="169"/>
                      <a:pt x="252" y="169"/>
                    </a:cubicBezTo>
                    <a:cubicBezTo>
                      <a:pt x="252" y="50"/>
                      <a:pt x="252" y="50"/>
                      <a:pt x="252" y="50"/>
                    </a:cubicBezTo>
                    <a:cubicBezTo>
                      <a:pt x="219" y="50"/>
                      <a:pt x="219" y="50"/>
                      <a:pt x="219" y="50"/>
                    </a:cubicBezTo>
                    <a:cubicBezTo>
                      <a:pt x="219" y="110"/>
                      <a:pt x="219" y="110"/>
                      <a:pt x="219" y="110"/>
                    </a:cubicBezTo>
                    <a:cubicBezTo>
                      <a:pt x="219" y="136"/>
                      <a:pt x="211" y="145"/>
                      <a:pt x="196" y="145"/>
                    </a:cubicBezTo>
                    <a:cubicBezTo>
                      <a:pt x="189" y="145"/>
                      <a:pt x="184" y="141"/>
                      <a:pt x="182" y="135"/>
                    </a:cubicBezTo>
                    <a:cubicBezTo>
                      <a:pt x="180" y="130"/>
                      <a:pt x="179" y="125"/>
                      <a:pt x="179" y="112"/>
                    </a:cubicBezTo>
                    <a:cubicBezTo>
                      <a:pt x="179" y="50"/>
                      <a:pt x="179" y="50"/>
                      <a:pt x="179" y="50"/>
                    </a:cubicBezTo>
                    <a:cubicBezTo>
                      <a:pt x="146" y="50"/>
                      <a:pt x="146" y="50"/>
                      <a:pt x="146" y="50"/>
                    </a:cubicBezTo>
                    <a:cubicBezTo>
                      <a:pt x="146" y="119"/>
                      <a:pt x="146" y="119"/>
                      <a:pt x="146" y="119"/>
                    </a:cubicBezTo>
                    <a:cubicBezTo>
                      <a:pt x="146" y="131"/>
                      <a:pt x="147" y="142"/>
                      <a:pt x="150" y="151"/>
                    </a:cubicBezTo>
                    <a:cubicBezTo>
                      <a:pt x="156" y="165"/>
                      <a:pt x="168" y="172"/>
                      <a:pt x="186" y="172"/>
                    </a:cubicBezTo>
                    <a:moveTo>
                      <a:pt x="50" y="32"/>
                    </a:moveTo>
                    <a:cubicBezTo>
                      <a:pt x="72" y="32"/>
                      <a:pt x="78" y="39"/>
                      <a:pt x="78" y="51"/>
                    </a:cubicBezTo>
                    <a:cubicBezTo>
                      <a:pt x="78" y="64"/>
                      <a:pt x="70" y="72"/>
                      <a:pt x="48" y="72"/>
                    </a:cubicBezTo>
                    <a:cubicBezTo>
                      <a:pt x="34" y="72"/>
                      <a:pt x="34" y="72"/>
                      <a:pt x="34" y="72"/>
                    </a:cubicBezTo>
                    <a:cubicBezTo>
                      <a:pt x="34" y="33"/>
                      <a:pt x="34" y="33"/>
                      <a:pt x="34" y="33"/>
                    </a:cubicBezTo>
                    <a:cubicBezTo>
                      <a:pt x="39" y="32"/>
                      <a:pt x="44" y="32"/>
                      <a:pt x="50" y="32"/>
                    </a:cubicBezTo>
                    <a:moveTo>
                      <a:pt x="55" y="98"/>
                    </a:moveTo>
                    <a:cubicBezTo>
                      <a:pt x="78" y="98"/>
                      <a:pt x="86" y="108"/>
                      <a:pt x="86" y="120"/>
                    </a:cubicBezTo>
                    <a:cubicBezTo>
                      <a:pt x="86" y="133"/>
                      <a:pt x="79" y="143"/>
                      <a:pt x="57" y="143"/>
                    </a:cubicBezTo>
                    <a:cubicBezTo>
                      <a:pt x="47" y="143"/>
                      <a:pt x="39" y="143"/>
                      <a:pt x="34" y="142"/>
                    </a:cubicBezTo>
                    <a:cubicBezTo>
                      <a:pt x="34" y="98"/>
                      <a:pt x="34" y="98"/>
                      <a:pt x="34" y="98"/>
                    </a:cubicBezTo>
                    <a:lnTo>
                      <a:pt x="55" y="98"/>
                    </a:lnTo>
                    <a:close/>
                    <a:moveTo>
                      <a:pt x="49" y="171"/>
                    </a:moveTo>
                    <a:cubicBezTo>
                      <a:pt x="105" y="171"/>
                      <a:pt x="121" y="152"/>
                      <a:pt x="121" y="122"/>
                    </a:cubicBezTo>
                    <a:cubicBezTo>
                      <a:pt x="121" y="100"/>
                      <a:pt x="106" y="85"/>
                      <a:pt x="89" y="81"/>
                    </a:cubicBezTo>
                    <a:cubicBezTo>
                      <a:pt x="103" y="77"/>
                      <a:pt x="113" y="64"/>
                      <a:pt x="113" y="49"/>
                    </a:cubicBezTo>
                    <a:cubicBezTo>
                      <a:pt x="113" y="18"/>
                      <a:pt x="94" y="4"/>
                      <a:pt x="50" y="4"/>
                    </a:cubicBezTo>
                    <a:cubicBezTo>
                      <a:pt x="36" y="4"/>
                      <a:pt x="6" y="6"/>
                      <a:pt x="0" y="7"/>
                    </a:cubicBezTo>
                    <a:cubicBezTo>
                      <a:pt x="0" y="168"/>
                      <a:pt x="0" y="168"/>
                      <a:pt x="0" y="168"/>
                    </a:cubicBezTo>
                    <a:cubicBezTo>
                      <a:pt x="12" y="170"/>
                      <a:pt x="25" y="171"/>
                      <a:pt x="49" y="171"/>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sz="11618"/>
              </a:p>
            </p:txBody>
          </p:sp>
          <p:sp>
            <p:nvSpPr>
              <p:cNvPr id="25" name="Freeform 8"/>
              <p:cNvSpPr>
                <a:spLocks noEditPoints="1"/>
              </p:cNvSpPr>
              <p:nvPr/>
            </p:nvSpPr>
            <p:spPr bwMode="auto">
              <a:xfrm>
                <a:off x="15427328" y="27792366"/>
                <a:ext cx="2582864" cy="546101"/>
              </a:xfrm>
              <a:custGeom>
                <a:avLst/>
                <a:gdLst/>
                <a:ahLst/>
                <a:cxnLst>
                  <a:cxn ang="0">
                    <a:pos x="790" y="172"/>
                  </a:cxn>
                  <a:cxn ang="0">
                    <a:pos x="815" y="142"/>
                  </a:cxn>
                  <a:cxn ang="0">
                    <a:pos x="784" y="128"/>
                  </a:cxn>
                  <a:cxn ang="0">
                    <a:pos x="811" y="75"/>
                  </a:cxn>
                  <a:cxn ang="0">
                    <a:pos x="784" y="50"/>
                  </a:cxn>
                  <a:cxn ang="0">
                    <a:pos x="751" y="23"/>
                  </a:cxn>
                  <a:cxn ang="0">
                    <a:pos x="736" y="50"/>
                  </a:cxn>
                  <a:cxn ang="0">
                    <a:pos x="751" y="75"/>
                  </a:cxn>
                  <a:cxn ang="0">
                    <a:pos x="676" y="131"/>
                  </a:cxn>
                  <a:cxn ang="0">
                    <a:pos x="725" y="168"/>
                  </a:cxn>
                  <a:cxn ang="0">
                    <a:pos x="719" y="143"/>
                  </a:cxn>
                  <a:cxn ang="0">
                    <a:pos x="709" y="0"/>
                  </a:cxn>
                  <a:cxn ang="0">
                    <a:pos x="676" y="131"/>
                  </a:cxn>
                  <a:cxn ang="0">
                    <a:pos x="617" y="85"/>
                  </a:cxn>
                  <a:cxn ang="0">
                    <a:pos x="586" y="103"/>
                  </a:cxn>
                  <a:cxn ang="0">
                    <a:pos x="577" y="105"/>
                  </a:cxn>
                  <a:cxn ang="0">
                    <a:pos x="611" y="119"/>
                  </a:cxn>
                  <a:cxn ang="0">
                    <a:pos x="602" y="47"/>
                  </a:cxn>
                  <a:cxn ang="0">
                    <a:pos x="599" y="172"/>
                  </a:cxn>
                  <a:cxn ang="0">
                    <a:pos x="649" y="135"/>
                  </a:cxn>
                  <a:cxn ang="0">
                    <a:pos x="581" y="133"/>
                  </a:cxn>
                  <a:cxn ang="0">
                    <a:pos x="611" y="119"/>
                  </a:cxn>
                  <a:cxn ang="0">
                    <a:pos x="532" y="50"/>
                  </a:cxn>
                  <a:cxn ang="0">
                    <a:pos x="479" y="134"/>
                  </a:cxn>
                  <a:cxn ang="0">
                    <a:pos x="428" y="50"/>
                  </a:cxn>
                  <a:cxn ang="0">
                    <a:pos x="386" y="50"/>
                  </a:cxn>
                  <a:cxn ang="0">
                    <a:pos x="390" y="169"/>
                  </a:cxn>
                  <a:cxn ang="0">
                    <a:pos x="442" y="97"/>
                  </a:cxn>
                  <a:cxn ang="0">
                    <a:pos x="494" y="169"/>
                  </a:cxn>
                  <a:cxn ang="0">
                    <a:pos x="189" y="66"/>
                  </a:cxn>
                  <a:cxn ang="0">
                    <a:pos x="159" y="50"/>
                  </a:cxn>
                  <a:cxn ang="0">
                    <a:pos x="192" y="169"/>
                  </a:cxn>
                  <a:cxn ang="0">
                    <a:pos x="214" y="74"/>
                  </a:cxn>
                  <a:cxn ang="0">
                    <a:pos x="230" y="107"/>
                  </a:cxn>
                  <a:cxn ang="0">
                    <a:pos x="263" y="169"/>
                  </a:cxn>
                  <a:cxn ang="0">
                    <a:pos x="285" y="74"/>
                  </a:cxn>
                  <a:cxn ang="0">
                    <a:pos x="300" y="107"/>
                  </a:cxn>
                  <a:cxn ang="0">
                    <a:pos x="333" y="169"/>
                  </a:cxn>
                  <a:cxn ang="0">
                    <a:pos x="329" y="68"/>
                  </a:cxn>
                  <a:cxn ang="0">
                    <a:pos x="258" y="68"/>
                  </a:cxn>
                  <a:cxn ang="0">
                    <a:pos x="34" y="6"/>
                  </a:cxn>
                  <a:cxn ang="0">
                    <a:pos x="0" y="111"/>
                  </a:cxn>
                  <a:cxn ang="0">
                    <a:pos x="125" y="111"/>
                  </a:cxn>
                  <a:cxn ang="0">
                    <a:pos x="90" y="6"/>
                  </a:cxn>
                  <a:cxn ang="0">
                    <a:pos x="62" y="144"/>
                  </a:cxn>
                  <a:cxn ang="0">
                    <a:pos x="34" y="6"/>
                  </a:cxn>
                </a:cxnLst>
                <a:rect l="0" t="0" r="r" b="b"/>
                <a:pathLst>
                  <a:path w="815" h="172">
                    <a:moveTo>
                      <a:pt x="751" y="130"/>
                    </a:moveTo>
                    <a:cubicBezTo>
                      <a:pt x="751" y="157"/>
                      <a:pt x="762" y="172"/>
                      <a:pt x="790" y="172"/>
                    </a:cubicBezTo>
                    <a:cubicBezTo>
                      <a:pt x="802" y="172"/>
                      <a:pt x="812" y="169"/>
                      <a:pt x="815" y="168"/>
                    </a:cubicBezTo>
                    <a:cubicBezTo>
                      <a:pt x="815" y="142"/>
                      <a:pt x="815" y="142"/>
                      <a:pt x="815" y="142"/>
                    </a:cubicBezTo>
                    <a:cubicBezTo>
                      <a:pt x="810" y="144"/>
                      <a:pt x="804" y="145"/>
                      <a:pt x="798" y="145"/>
                    </a:cubicBezTo>
                    <a:cubicBezTo>
                      <a:pt x="788" y="145"/>
                      <a:pt x="784" y="142"/>
                      <a:pt x="784" y="128"/>
                    </a:cubicBezTo>
                    <a:cubicBezTo>
                      <a:pt x="784" y="75"/>
                      <a:pt x="784" y="75"/>
                      <a:pt x="784" y="75"/>
                    </a:cubicBezTo>
                    <a:cubicBezTo>
                      <a:pt x="811" y="75"/>
                      <a:pt x="811" y="75"/>
                      <a:pt x="811" y="75"/>
                    </a:cubicBezTo>
                    <a:cubicBezTo>
                      <a:pt x="811" y="50"/>
                      <a:pt x="811" y="50"/>
                      <a:pt x="811" y="50"/>
                    </a:cubicBezTo>
                    <a:cubicBezTo>
                      <a:pt x="784" y="50"/>
                      <a:pt x="784" y="50"/>
                      <a:pt x="784" y="50"/>
                    </a:cubicBezTo>
                    <a:cubicBezTo>
                      <a:pt x="784" y="15"/>
                      <a:pt x="784" y="15"/>
                      <a:pt x="784" y="15"/>
                    </a:cubicBezTo>
                    <a:cubicBezTo>
                      <a:pt x="766" y="17"/>
                      <a:pt x="754" y="22"/>
                      <a:pt x="751" y="23"/>
                    </a:cubicBezTo>
                    <a:cubicBezTo>
                      <a:pt x="751" y="50"/>
                      <a:pt x="751" y="50"/>
                      <a:pt x="751" y="50"/>
                    </a:cubicBezTo>
                    <a:cubicBezTo>
                      <a:pt x="736" y="50"/>
                      <a:pt x="736" y="50"/>
                      <a:pt x="736" y="50"/>
                    </a:cubicBezTo>
                    <a:cubicBezTo>
                      <a:pt x="736" y="75"/>
                      <a:pt x="736" y="75"/>
                      <a:pt x="736" y="75"/>
                    </a:cubicBezTo>
                    <a:cubicBezTo>
                      <a:pt x="751" y="75"/>
                      <a:pt x="751" y="75"/>
                      <a:pt x="751" y="75"/>
                    </a:cubicBezTo>
                    <a:lnTo>
                      <a:pt x="751" y="130"/>
                    </a:lnTo>
                    <a:close/>
                    <a:moveTo>
                      <a:pt x="676" y="131"/>
                    </a:moveTo>
                    <a:cubicBezTo>
                      <a:pt x="676" y="159"/>
                      <a:pt x="686" y="170"/>
                      <a:pt x="708" y="170"/>
                    </a:cubicBezTo>
                    <a:cubicBezTo>
                      <a:pt x="715" y="170"/>
                      <a:pt x="722" y="169"/>
                      <a:pt x="725" y="168"/>
                    </a:cubicBezTo>
                    <a:cubicBezTo>
                      <a:pt x="725" y="143"/>
                      <a:pt x="725" y="143"/>
                      <a:pt x="725" y="143"/>
                    </a:cubicBezTo>
                    <a:cubicBezTo>
                      <a:pt x="719" y="143"/>
                      <a:pt x="719" y="143"/>
                      <a:pt x="719" y="143"/>
                    </a:cubicBezTo>
                    <a:cubicBezTo>
                      <a:pt x="712" y="143"/>
                      <a:pt x="709" y="140"/>
                      <a:pt x="709" y="129"/>
                    </a:cubicBezTo>
                    <a:cubicBezTo>
                      <a:pt x="709" y="0"/>
                      <a:pt x="709" y="0"/>
                      <a:pt x="709" y="0"/>
                    </a:cubicBezTo>
                    <a:cubicBezTo>
                      <a:pt x="676" y="0"/>
                      <a:pt x="676" y="0"/>
                      <a:pt x="676" y="0"/>
                    </a:cubicBezTo>
                    <a:lnTo>
                      <a:pt x="676" y="131"/>
                    </a:lnTo>
                    <a:close/>
                    <a:moveTo>
                      <a:pt x="602" y="73"/>
                    </a:moveTo>
                    <a:cubicBezTo>
                      <a:pt x="611" y="73"/>
                      <a:pt x="617" y="78"/>
                      <a:pt x="617" y="85"/>
                    </a:cubicBezTo>
                    <a:cubicBezTo>
                      <a:pt x="617" y="92"/>
                      <a:pt x="612" y="97"/>
                      <a:pt x="601" y="99"/>
                    </a:cubicBezTo>
                    <a:cubicBezTo>
                      <a:pt x="586" y="103"/>
                      <a:pt x="586" y="103"/>
                      <a:pt x="586" y="103"/>
                    </a:cubicBezTo>
                    <a:cubicBezTo>
                      <a:pt x="581" y="105"/>
                      <a:pt x="578" y="106"/>
                      <a:pt x="577" y="108"/>
                    </a:cubicBezTo>
                    <a:cubicBezTo>
                      <a:pt x="577" y="105"/>
                      <a:pt x="577" y="105"/>
                      <a:pt x="577" y="105"/>
                    </a:cubicBezTo>
                    <a:cubicBezTo>
                      <a:pt x="577" y="86"/>
                      <a:pt x="586" y="73"/>
                      <a:pt x="602" y="73"/>
                    </a:cubicBezTo>
                    <a:moveTo>
                      <a:pt x="611" y="119"/>
                    </a:moveTo>
                    <a:cubicBezTo>
                      <a:pt x="637" y="113"/>
                      <a:pt x="650" y="105"/>
                      <a:pt x="650" y="83"/>
                    </a:cubicBezTo>
                    <a:cubicBezTo>
                      <a:pt x="650" y="63"/>
                      <a:pt x="635" y="47"/>
                      <a:pt x="602" y="47"/>
                    </a:cubicBezTo>
                    <a:cubicBezTo>
                      <a:pt x="567" y="47"/>
                      <a:pt x="544" y="72"/>
                      <a:pt x="544" y="109"/>
                    </a:cubicBezTo>
                    <a:cubicBezTo>
                      <a:pt x="544" y="147"/>
                      <a:pt x="562" y="172"/>
                      <a:pt x="599" y="172"/>
                    </a:cubicBezTo>
                    <a:cubicBezTo>
                      <a:pt x="620" y="172"/>
                      <a:pt x="638" y="168"/>
                      <a:pt x="649" y="161"/>
                    </a:cubicBezTo>
                    <a:cubicBezTo>
                      <a:pt x="649" y="135"/>
                      <a:pt x="649" y="135"/>
                      <a:pt x="649" y="135"/>
                    </a:cubicBezTo>
                    <a:cubicBezTo>
                      <a:pt x="634" y="141"/>
                      <a:pt x="613" y="146"/>
                      <a:pt x="599" y="146"/>
                    </a:cubicBezTo>
                    <a:cubicBezTo>
                      <a:pt x="586" y="146"/>
                      <a:pt x="581" y="138"/>
                      <a:pt x="581" y="133"/>
                    </a:cubicBezTo>
                    <a:cubicBezTo>
                      <a:pt x="581" y="128"/>
                      <a:pt x="584" y="125"/>
                      <a:pt x="590" y="124"/>
                    </a:cubicBezTo>
                    <a:lnTo>
                      <a:pt x="611" y="119"/>
                    </a:lnTo>
                    <a:close/>
                    <a:moveTo>
                      <a:pt x="494" y="169"/>
                    </a:moveTo>
                    <a:cubicBezTo>
                      <a:pt x="508" y="141"/>
                      <a:pt x="523" y="92"/>
                      <a:pt x="532" y="50"/>
                    </a:cubicBezTo>
                    <a:cubicBezTo>
                      <a:pt x="498" y="50"/>
                      <a:pt x="498" y="50"/>
                      <a:pt x="498" y="50"/>
                    </a:cubicBezTo>
                    <a:cubicBezTo>
                      <a:pt x="492" y="83"/>
                      <a:pt x="485" y="116"/>
                      <a:pt x="479" y="134"/>
                    </a:cubicBezTo>
                    <a:cubicBezTo>
                      <a:pt x="472" y="116"/>
                      <a:pt x="463" y="83"/>
                      <a:pt x="456" y="50"/>
                    </a:cubicBezTo>
                    <a:cubicBezTo>
                      <a:pt x="428" y="50"/>
                      <a:pt x="428" y="50"/>
                      <a:pt x="428" y="50"/>
                    </a:cubicBezTo>
                    <a:cubicBezTo>
                      <a:pt x="421" y="83"/>
                      <a:pt x="412" y="116"/>
                      <a:pt x="405" y="134"/>
                    </a:cubicBezTo>
                    <a:cubicBezTo>
                      <a:pt x="399" y="116"/>
                      <a:pt x="392" y="83"/>
                      <a:pt x="386" y="50"/>
                    </a:cubicBezTo>
                    <a:cubicBezTo>
                      <a:pt x="352" y="50"/>
                      <a:pt x="352" y="50"/>
                      <a:pt x="352" y="50"/>
                    </a:cubicBezTo>
                    <a:cubicBezTo>
                      <a:pt x="361" y="92"/>
                      <a:pt x="376" y="141"/>
                      <a:pt x="390" y="169"/>
                    </a:cubicBezTo>
                    <a:cubicBezTo>
                      <a:pt x="420" y="169"/>
                      <a:pt x="420" y="169"/>
                      <a:pt x="420" y="169"/>
                    </a:cubicBezTo>
                    <a:cubicBezTo>
                      <a:pt x="429" y="146"/>
                      <a:pt x="439" y="112"/>
                      <a:pt x="442" y="97"/>
                    </a:cubicBezTo>
                    <a:cubicBezTo>
                      <a:pt x="445" y="112"/>
                      <a:pt x="455" y="146"/>
                      <a:pt x="465" y="169"/>
                    </a:cubicBezTo>
                    <a:lnTo>
                      <a:pt x="494" y="169"/>
                    </a:lnTo>
                    <a:close/>
                    <a:moveTo>
                      <a:pt x="224" y="47"/>
                    </a:moveTo>
                    <a:cubicBezTo>
                      <a:pt x="207" y="47"/>
                      <a:pt x="194" y="56"/>
                      <a:pt x="189" y="66"/>
                    </a:cubicBezTo>
                    <a:cubicBezTo>
                      <a:pt x="189" y="63"/>
                      <a:pt x="188" y="55"/>
                      <a:pt x="187" y="50"/>
                    </a:cubicBezTo>
                    <a:cubicBezTo>
                      <a:pt x="159" y="50"/>
                      <a:pt x="159" y="50"/>
                      <a:pt x="159" y="50"/>
                    </a:cubicBezTo>
                    <a:cubicBezTo>
                      <a:pt x="159" y="169"/>
                      <a:pt x="159" y="169"/>
                      <a:pt x="159" y="169"/>
                    </a:cubicBezTo>
                    <a:cubicBezTo>
                      <a:pt x="192" y="169"/>
                      <a:pt x="192" y="169"/>
                      <a:pt x="192" y="169"/>
                    </a:cubicBezTo>
                    <a:cubicBezTo>
                      <a:pt x="192" y="109"/>
                      <a:pt x="192" y="109"/>
                      <a:pt x="192" y="109"/>
                    </a:cubicBezTo>
                    <a:cubicBezTo>
                      <a:pt x="192" y="83"/>
                      <a:pt x="200" y="74"/>
                      <a:pt x="214" y="74"/>
                    </a:cubicBezTo>
                    <a:cubicBezTo>
                      <a:pt x="221" y="74"/>
                      <a:pt x="226" y="78"/>
                      <a:pt x="228" y="84"/>
                    </a:cubicBezTo>
                    <a:cubicBezTo>
                      <a:pt x="230" y="90"/>
                      <a:pt x="230" y="95"/>
                      <a:pt x="230" y="107"/>
                    </a:cubicBezTo>
                    <a:cubicBezTo>
                      <a:pt x="230" y="169"/>
                      <a:pt x="230" y="169"/>
                      <a:pt x="230" y="169"/>
                    </a:cubicBezTo>
                    <a:cubicBezTo>
                      <a:pt x="263" y="169"/>
                      <a:pt x="263" y="169"/>
                      <a:pt x="263" y="169"/>
                    </a:cubicBezTo>
                    <a:cubicBezTo>
                      <a:pt x="263" y="109"/>
                      <a:pt x="263" y="109"/>
                      <a:pt x="263" y="109"/>
                    </a:cubicBezTo>
                    <a:cubicBezTo>
                      <a:pt x="263" y="84"/>
                      <a:pt x="270" y="74"/>
                      <a:pt x="285" y="74"/>
                    </a:cubicBezTo>
                    <a:cubicBezTo>
                      <a:pt x="292" y="74"/>
                      <a:pt x="296" y="78"/>
                      <a:pt x="298" y="84"/>
                    </a:cubicBezTo>
                    <a:cubicBezTo>
                      <a:pt x="300" y="90"/>
                      <a:pt x="300" y="95"/>
                      <a:pt x="300" y="107"/>
                    </a:cubicBezTo>
                    <a:cubicBezTo>
                      <a:pt x="300" y="169"/>
                      <a:pt x="300" y="169"/>
                      <a:pt x="300" y="169"/>
                    </a:cubicBezTo>
                    <a:cubicBezTo>
                      <a:pt x="333" y="169"/>
                      <a:pt x="333" y="169"/>
                      <a:pt x="333" y="169"/>
                    </a:cubicBezTo>
                    <a:cubicBezTo>
                      <a:pt x="333" y="100"/>
                      <a:pt x="333" y="100"/>
                      <a:pt x="333" y="100"/>
                    </a:cubicBezTo>
                    <a:cubicBezTo>
                      <a:pt x="333" y="86"/>
                      <a:pt x="332" y="76"/>
                      <a:pt x="329" y="68"/>
                    </a:cubicBezTo>
                    <a:cubicBezTo>
                      <a:pt x="323" y="54"/>
                      <a:pt x="310" y="47"/>
                      <a:pt x="294" y="47"/>
                    </a:cubicBezTo>
                    <a:cubicBezTo>
                      <a:pt x="277" y="47"/>
                      <a:pt x="264" y="57"/>
                      <a:pt x="258" y="68"/>
                    </a:cubicBezTo>
                    <a:cubicBezTo>
                      <a:pt x="253" y="54"/>
                      <a:pt x="240" y="47"/>
                      <a:pt x="224" y="47"/>
                    </a:cubicBezTo>
                    <a:moveTo>
                      <a:pt x="34" y="6"/>
                    </a:moveTo>
                    <a:cubicBezTo>
                      <a:pt x="0" y="6"/>
                      <a:pt x="0" y="6"/>
                      <a:pt x="0" y="6"/>
                    </a:cubicBezTo>
                    <a:cubicBezTo>
                      <a:pt x="0" y="111"/>
                      <a:pt x="0" y="111"/>
                      <a:pt x="0" y="111"/>
                    </a:cubicBezTo>
                    <a:cubicBezTo>
                      <a:pt x="0" y="150"/>
                      <a:pt x="24" y="172"/>
                      <a:pt x="62" y="172"/>
                    </a:cubicBezTo>
                    <a:cubicBezTo>
                      <a:pt x="100" y="172"/>
                      <a:pt x="125" y="150"/>
                      <a:pt x="125" y="111"/>
                    </a:cubicBezTo>
                    <a:cubicBezTo>
                      <a:pt x="125" y="6"/>
                      <a:pt x="125" y="6"/>
                      <a:pt x="125" y="6"/>
                    </a:cubicBezTo>
                    <a:cubicBezTo>
                      <a:pt x="90" y="6"/>
                      <a:pt x="90" y="6"/>
                      <a:pt x="90" y="6"/>
                    </a:cubicBezTo>
                    <a:cubicBezTo>
                      <a:pt x="90" y="109"/>
                      <a:pt x="90" y="109"/>
                      <a:pt x="90" y="109"/>
                    </a:cubicBezTo>
                    <a:cubicBezTo>
                      <a:pt x="90" y="131"/>
                      <a:pt x="80" y="144"/>
                      <a:pt x="62" y="144"/>
                    </a:cubicBezTo>
                    <a:cubicBezTo>
                      <a:pt x="44" y="144"/>
                      <a:pt x="34" y="131"/>
                      <a:pt x="34" y="109"/>
                    </a:cubicBezTo>
                    <a:lnTo>
                      <a:pt x="3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sz="11618"/>
              </a:p>
            </p:txBody>
          </p:sp>
          <p:sp>
            <p:nvSpPr>
              <p:cNvPr id="26" name="Freeform 9"/>
              <p:cNvSpPr>
                <a:spLocks noEditPoints="1"/>
              </p:cNvSpPr>
              <p:nvPr/>
            </p:nvSpPr>
            <p:spPr bwMode="auto">
              <a:xfrm>
                <a:off x="18276888" y="27709814"/>
                <a:ext cx="720725" cy="695325"/>
              </a:xfrm>
              <a:custGeom>
                <a:avLst/>
                <a:gdLst/>
                <a:ahLst/>
                <a:cxnLst>
                  <a:cxn ang="0">
                    <a:pos x="63" y="87"/>
                  </a:cxn>
                  <a:cxn ang="0">
                    <a:pos x="4" y="81"/>
                  </a:cxn>
                  <a:cxn ang="0">
                    <a:pos x="0" y="112"/>
                  </a:cxn>
                  <a:cxn ang="0">
                    <a:pos x="81" y="219"/>
                  </a:cxn>
                  <a:cxn ang="0">
                    <a:pos x="81" y="219"/>
                  </a:cxn>
                  <a:cxn ang="0">
                    <a:pos x="105" y="141"/>
                  </a:cxn>
                  <a:cxn ang="0">
                    <a:pos x="99" y="103"/>
                  </a:cxn>
                  <a:cxn ang="0">
                    <a:pos x="63" y="87"/>
                  </a:cxn>
                  <a:cxn ang="0">
                    <a:pos x="190" y="72"/>
                  </a:cxn>
                  <a:cxn ang="0">
                    <a:pos x="220" y="73"/>
                  </a:cxn>
                  <a:cxn ang="0">
                    <a:pos x="113" y="0"/>
                  </a:cxn>
                  <a:cxn ang="0">
                    <a:pos x="7" y="73"/>
                  </a:cxn>
                  <a:cxn ang="0">
                    <a:pos x="37" y="72"/>
                  </a:cxn>
                  <a:cxn ang="0">
                    <a:pos x="95" y="64"/>
                  </a:cxn>
                  <a:cxn ang="0">
                    <a:pos x="109" y="60"/>
                  </a:cxn>
                  <a:cxn ang="0">
                    <a:pos x="96" y="42"/>
                  </a:cxn>
                  <a:cxn ang="0">
                    <a:pos x="114" y="24"/>
                  </a:cxn>
                  <a:cxn ang="0">
                    <a:pos x="132" y="42"/>
                  </a:cxn>
                  <a:cxn ang="0">
                    <a:pos x="117" y="60"/>
                  </a:cxn>
                  <a:cxn ang="0">
                    <a:pos x="131" y="64"/>
                  </a:cxn>
                  <a:cxn ang="0">
                    <a:pos x="190" y="72"/>
                  </a:cxn>
                  <a:cxn ang="0">
                    <a:pos x="227" y="112"/>
                  </a:cxn>
                  <a:cxn ang="0">
                    <a:pos x="223" y="82"/>
                  </a:cxn>
                  <a:cxn ang="0">
                    <a:pos x="222" y="82"/>
                  </a:cxn>
                  <a:cxn ang="0">
                    <a:pos x="163" y="87"/>
                  </a:cxn>
                  <a:cxn ang="0">
                    <a:pos x="127" y="103"/>
                  </a:cxn>
                  <a:cxn ang="0">
                    <a:pos x="121" y="141"/>
                  </a:cxn>
                  <a:cxn ang="0">
                    <a:pos x="145" y="219"/>
                  </a:cxn>
                  <a:cxn ang="0">
                    <a:pos x="145" y="219"/>
                  </a:cxn>
                  <a:cxn ang="0">
                    <a:pos x="227" y="112"/>
                  </a:cxn>
                </a:cxnLst>
                <a:rect l="0" t="0" r="r" b="b"/>
                <a:pathLst>
                  <a:path w="227" h="219">
                    <a:moveTo>
                      <a:pt x="63" y="87"/>
                    </a:moveTo>
                    <a:cubicBezTo>
                      <a:pt x="42" y="85"/>
                      <a:pt x="26" y="83"/>
                      <a:pt x="4" y="81"/>
                    </a:cubicBezTo>
                    <a:cubicBezTo>
                      <a:pt x="1" y="91"/>
                      <a:pt x="0" y="101"/>
                      <a:pt x="0" y="112"/>
                    </a:cubicBezTo>
                    <a:cubicBezTo>
                      <a:pt x="0" y="162"/>
                      <a:pt x="34" y="205"/>
                      <a:pt x="81" y="219"/>
                    </a:cubicBezTo>
                    <a:cubicBezTo>
                      <a:pt x="81" y="219"/>
                      <a:pt x="81" y="219"/>
                      <a:pt x="81" y="219"/>
                    </a:cubicBezTo>
                    <a:cubicBezTo>
                      <a:pt x="98" y="193"/>
                      <a:pt x="101" y="171"/>
                      <a:pt x="105" y="141"/>
                    </a:cubicBezTo>
                    <a:cubicBezTo>
                      <a:pt x="106" y="129"/>
                      <a:pt x="106" y="114"/>
                      <a:pt x="99" y="103"/>
                    </a:cubicBezTo>
                    <a:cubicBezTo>
                      <a:pt x="92" y="92"/>
                      <a:pt x="76" y="87"/>
                      <a:pt x="63" y="87"/>
                    </a:cubicBezTo>
                    <a:moveTo>
                      <a:pt x="190" y="72"/>
                    </a:moveTo>
                    <a:cubicBezTo>
                      <a:pt x="199" y="73"/>
                      <a:pt x="220" y="73"/>
                      <a:pt x="220" y="73"/>
                    </a:cubicBezTo>
                    <a:cubicBezTo>
                      <a:pt x="204" y="30"/>
                      <a:pt x="163" y="0"/>
                      <a:pt x="113" y="0"/>
                    </a:cubicBezTo>
                    <a:cubicBezTo>
                      <a:pt x="64" y="0"/>
                      <a:pt x="23" y="30"/>
                      <a:pt x="7" y="73"/>
                    </a:cubicBezTo>
                    <a:cubicBezTo>
                      <a:pt x="15" y="75"/>
                      <a:pt x="27" y="72"/>
                      <a:pt x="37" y="72"/>
                    </a:cubicBezTo>
                    <a:cubicBezTo>
                      <a:pt x="54" y="69"/>
                      <a:pt x="77" y="67"/>
                      <a:pt x="95" y="64"/>
                    </a:cubicBezTo>
                    <a:cubicBezTo>
                      <a:pt x="100" y="64"/>
                      <a:pt x="105" y="63"/>
                      <a:pt x="109" y="60"/>
                    </a:cubicBezTo>
                    <a:cubicBezTo>
                      <a:pt x="102" y="58"/>
                      <a:pt x="96" y="51"/>
                      <a:pt x="96" y="42"/>
                    </a:cubicBezTo>
                    <a:cubicBezTo>
                      <a:pt x="96" y="32"/>
                      <a:pt x="104" y="24"/>
                      <a:pt x="114" y="24"/>
                    </a:cubicBezTo>
                    <a:cubicBezTo>
                      <a:pt x="124" y="24"/>
                      <a:pt x="132" y="32"/>
                      <a:pt x="132" y="42"/>
                    </a:cubicBezTo>
                    <a:cubicBezTo>
                      <a:pt x="132" y="51"/>
                      <a:pt x="125" y="58"/>
                      <a:pt x="117" y="60"/>
                    </a:cubicBezTo>
                    <a:cubicBezTo>
                      <a:pt x="121" y="63"/>
                      <a:pt x="126" y="64"/>
                      <a:pt x="131" y="64"/>
                    </a:cubicBezTo>
                    <a:cubicBezTo>
                      <a:pt x="150" y="67"/>
                      <a:pt x="172" y="69"/>
                      <a:pt x="190" y="72"/>
                    </a:cubicBezTo>
                    <a:moveTo>
                      <a:pt x="227" y="112"/>
                    </a:moveTo>
                    <a:cubicBezTo>
                      <a:pt x="227" y="101"/>
                      <a:pt x="226" y="91"/>
                      <a:pt x="223" y="82"/>
                    </a:cubicBezTo>
                    <a:cubicBezTo>
                      <a:pt x="222" y="82"/>
                      <a:pt x="222" y="82"/>
                      <a:pt x="222" y="82"/>
                    </a:cubicBezTo>
                    <a:cubicBezTo>
                      <a:pt x="200" y="83"/>
                      <a:pt x="184" y="85"/>
                      <a:pt x="163" y="87"/>
                    </a:cubicBezTo>
                    <a:cubicBezTo>
                      <a:pt x="150" y="87"/>
                      <a:pt x="134" y="92"/>
                      <a:pt x="127" y="103"/>
                    </a:cubicBezTo>
                    <a:cubicBezTo>
                      <a:pt x="120" y="114"/>
                      <a:pt x="120" y="129"/>
                      <a:pt x="121" y="141"/>
                    </a:cubicBezTo>
                    <a:cubicBezTo>
                      <a:pt x="125" y="171"/>
                      <a:pt x="128" y="193"/>
                      <a:pt x="145" y="219"/>
                    </a:cubicBezTo>
                    <a:cubicBezTo>
                      <a:pt x="145" y="219"/>
                      <a:pt x="145" y="219"/>
                      <a:pt x="145" y="219"/>
                    </a:cubicBezTo>
                    <a:cubicBezTo>
                      <a:pt x="192" y="206"/>
                      <a:pt x="227" y="163"/>
                      <a:pt x="227" y="112"/>
                    </a:cubicBezTo>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de-DE" sz="11618"/>
              </a:p>
            </p:txBody>
          </p:sp>
        </p:grpSp>
      </p:grpSp>
    </p:spTree>
    <p:extLst>
      <p:ext uri="{BB962C8B-B14F-4D97-AF65-F5344CB8AC3E}">
        <p14:creationId xmlns:p14="http://schemas.microsoft.com/office/powerpoint/2010/main" val="2596551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Gliederu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52000" y="469900"/>
            <a:ext cx="10972800" cy="612140"/>
          </a:xfrm>
        </p:spPr>
        <p:txBody>
          <a:bodyPr/>
          <a:lstStyle>
            <a:lvl1pPr>
              <a:lnSpc>
                <a:spcPts val="2200"/>
              </a:lnSpc>
              <a:defRPr/>
            </a:lvl1pPr>
          </a:lstStyle>
          <a:p>
            <a:r>
              <a:rPr lang="de-DE" dirty="0"/>
              <a:t>Hier steht eine schöne Folienüberschrift (max. zweizeilig)</a:t>
            </a:r>
          </a:p>
        </p:txBody>
      </p:sp>
      <p:sp>
        <p:nvSpPr>
          <p:cNvPr id="3" name="Inhaltsplatzhalter 2"/>
          <p:cNvSpPr>
            <a:spLocks noGrp="1"/>
          </p:cNvSpPr>
          <p:nvPr>
            <p:ph idx="1"/>
          </p:nvPr>
        </p:nvSpPr>
        <p:spPr>
          <a:xfrm>
            <a:off x="552000" y="1494000"/>
            <a:ext cx="10972800" cy="4525963"/>
          </a:xfrm>
          <a:prstGeom prst="rect">
            <a:avLst/>
          </a:prstGeom>
        </p:spPr>
        <p:txBody>
          <a:bodyPr lIns="0" tIns="0" rIns="0" bIns="0">
            <a:normAutofit/>
          </a:bodyPr>
          <a:lstStyle>
            <a:lvl1pPr marL="216000" indent="-216000">
              <a:lnSpc>
                <a:spcPct val="120000"/>
              </a:lnSpc>
              <a:spcBef>
                <a:spcPts val="0"/>
              </a:spcBef>
              <a:buFont typeface="+mj-lt"/>
              <a:buNone/>
              <a:defRPr sz="1500" b="1" cap="all" baseline="0"/>
            </a:lvl1pPr>
            <a:lvl2pPr marL="0" indent="0">
              <a:lnSpc>
                <a:spcPct val="120000"/>
              </a:lnSpc>
              <a:spcBef>
                <a:spcPts val="0"/>
              </a:spcBef>
              <a:buSzPct val="100000"/>
              <a:buFont typeface="Meta Offc" pitchFamily="34" charset="0"/>
              <a:buNone/>
              <a:defRPr sz="1500"/>
            </a:lvl2pPr>
            <a:lvl3pPr marL="576000" indent="-360000">
              <a:lnSpc>
                <a:spcPct val="120000"/>
              </a:lnSpc>
              <a:spcBef>
                <a:spcPts val="0"/>
              </a:spcBef>
              <a:buFont typeface="Meta Offc" pitchFamily="34" charset="0"/>
              <a:buNone/>
              <a:defRPr sz="1500"/>
            </a:lvl3pPr>
            <a:lvl4pPr marL="576000" indent="-360000">
              <a:lnSpc>
                <a:spcPct val="120000"/>
              </a:lnSpc>
              <a:spcBef>
                <a:spcPts val="0"/>
              </a:spcBef>
              <a:buFont typeface="Symbol" pitchFamily="18" charset="2"/>
              <a:buNone/>
              <a:defRPr lang="de-DE" sz="1500" kern="1200" dirty="0" smtClean="0">
                <a:solidFill>
                  <a:schemeClr val="tx1"/>
                </a:solidFill>
                <a:latin typeface="Calibri" panose="020F0502020204030204" pitchFamily="34" charset="0"/>
                <a:ea typeface="+mn-ea"/>
                <a:cs typeface="+mn-cs"/>
              </a:defRPr>
            </a:lvl4pPr>
            <a:lvl5pPr marL="576000" indent="-360000">
              <a:lnSpc>
                <a:spcPct val="120000"/>
              </a:lnSpc>
              <a:spcBef>
                <a:spcPts val="0"/>
              </a:spcBef>
              <a:buFont typeface="+mj-lt"/>
              <a:buNone/>
              <a:defRPr sz="1500"/>
            </a:lvl5pPr>
          </a:lstStyle>
          <a:p>
            <a:pPr lvl="0"/>
            <a:r>
              <a:rPr lang="de-DE" dirty="0"/>
              <a:t>Textmasterformate durch Klicken bearbeiten</a:t>
            </a:r>
          </a:p>
          <a:p>
            <a:pPr lvl="4"/>
            <a:r>
              <a:rPr lang="de-DE" dirty="0"/>
              <a:t>Zweite Ebene</a:t>
            </a:r>
          </a:p>
          <a:p>
            <a:pPr lvl="2"/>
            <a:r>
              <a:rPr lang="de-DE" dirty="0"/>
              <a:t>Dritte Ebene</a:t>
            </a:r>
          </a:p>
          <a:p>
            <a:pPr lvl="3"/>
            <a:r>
              <a:rPr lang="de-DE" dirty="0"/>
              <a:t>Vierte Ebene</a:t>
            </a:r>
          </a:p>
        </p:txBody>
      </p:sp>
      <p:sp>
        <p:nvSpPr>
          <p:cNvPr id="4" name="Datumsplatzhalter 3"/>
          <p:cNvSpPr>
            <a:spLocks noGrp="1"/>
          </p:cNvSpPr>
          <p:nvPr>
            <p:ph type="dt" sz="half" idx="10"/>
          </p:nvPr>
        </p:nvSpPr>
        <p:spPr/>
        <p:txBody>
          <a:bodyPr/>
          <a:lstStyle/>
          <a:p>
            <a:fld id="{568E74F8-1635-4AF7-9161-516E12687055}" type="datetime1">
              <a:rPr lang="de-DE" smtClean="0"/>
              <a:pPr/>
              <a:t>16.09.2020</a:t>
            </a:fld>
            <a:endParaRPr lang="de-DE"/>
          </a:p>
        </p:txBody>
      </p:sp>
      <p:sp>
        <p:nvSpPr>
          <p:cNvPr id="5" name="Fußzeilenplatzhalter 4"/>
          <p:cNvSpPr>
            <a:spLocks noGrp="1"/>
          </p:cNvSpPr>
          <p:nvPr>
            <p:ph type="ftr" sz="quarter" idx="11"/>
          </p:nvPr>
        </p:nvSpPr>
        <p:spPr/>
        <p:txBody>
          <a:bodyPr/>
          <a:lstStyle/>
          <a:p>
            <a:r>
              <a:rPr lang="de-DE"/>
              <a:t>/ Hier steht der Veranstaltungstitel in 12 Punkt</a:t>
            </a:r>
          </a:p>
        </p:txBody>
      </p:sp>
      <p:sp>
        <p:nvSpPr>
          <p:cNvPr id="6" name="Foliennummernplatzhalter 5"/>
          <p:cNvSpPr>
            <a:spLocks noGrp="1"/>
          </p:cNvSpPr>
          <p:nvPr>
            <p:ph type="sldNum" sz="quarter" idx="12"/>
          </p:nvPr>
        </p:nvSpPr>
        <p:spPr/>
        <p:txBody>
          <a:bodyPr/>
          <a:lstStyle/>
          <a:p>
            <a:fld id="{4F0D2E71-061B-4E4D-BF94-C6A9FAAAA5EA}" type="slidenum">
              <a:rPr lang="de-DE" smtClean="0"/>
              <a:pPr/>
              <a:t>‹Nr.›</a:t>
            </a:fld>
            <a:endParaRPr lang="de-DE"/>
          </a:p>
        </p:txBody>
      </p:sp>
      <p:sp>
        <p:nvSpPr>
          <p:cNvPr id="8" name="Textplatzhalter 7"/>
          <p:cNvSpPr>
            <a:spLocks noGrp="1"/>
          </p:cNvSpPr>
          <p:nvPr>
            <p:ph type="body" sz="quarter" idx="13" hasCustomPrompt="1"/>
          </p:nvPr>
        </p:nvSpPr>
        <p:spPr>
          <a:xfrm>
            <a:off x="552002" y="288000"/>
            <a:ext cx="10943167" cy="230400"/>
          </a:xfrm>
          <a:prstGeom prst="rect">
            <a:avLst/>
          </a:prstGeom>
        </p:spPr>
        <p:txBody>
          <a:bodyPr lIns="0" tIns="0" rIns="0" bIns="0">
            <a:normAutofit/>
          </a:bodyPr>
          <a:lstStyle>
            <a:lvl1pPr marL="0" indent="0">
              <a:buNone/>
              <a:defRPr sz="1200" b="0" cap="none" baseline="0"/>
            </a:lvl1pPr>
          </a:lstStyle>
          <a:p>
            <a:pPr lvl="0"/>
            <a:r>
              <a:rPr lang="de-DE" dirty="0"/>
              <a:t>Hier steht ein schöner Präsentationstitel</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 Gliederu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52000" y="469900"/>
            <a:ext cx="10972800" cy="612140"/>
          </a:xfrm>
        </p:spPr>
        <p:txBody>
          <a:bodyPr/>
          <a:lstStyle>
            <a:lvl1pPr>
              <a:lnSpc>
                <a:spcPts val="2200"/>
              </a:lnSpc>
              <a:defRPr/>
            </a:lvl1pPr>
          </a:lstStyle>
          <a:p>
            <a:r>
              <a:rPr lang="de-DE" dirty="0"/>
              <a:t>Hier steht eine schöne Folienüberschrift (max. zweizeilig)</a:t>
            </a:r>
          </a:p>
        </p:txBody>
      </p:sp>
      <p:sp>
        <p:nvSpPr>
          <p:cNvPr id="3" name="Inhaltsplatzhalter 2"/>
          <p:cNvSpPr>
            <a:spLocks noGrp="1"/>
          </p:cNvSpPr>
          <p:nvPr>
            <p:ph idx="1"/>
          </p:nvPr>
        </p:nvSpPr>
        <p:spPr>
          <a:xfrm>
            <a:off x="552000" y="1494000"/>
            <a:ext cx="10972800" cy="4525963"/>
          </a:xfrm>
          <a:prstGeom prst="rect">
            <a:avLst/>
          </a:prstGeom>
        </p:spPr>
        <p:txBody>
          <a:bodyPr lIns="0" tIns="0" rIns="0" bIns="0">
            <a:normAutofit/>
          </a:bodyPr>
          <a:lstStyle>
            <a:lvl1pPr marL="216000" indent="-216000">
              <a:lnSpc>
                <a:spcPct val="120000"/>
              </a:lnSpc>
              <a:spcBef>
                <a:spcPts val="0"/>
              </a:spcBef>
              <a:buFont typeface="+mj-lt"/>
              <a:buNone/>
              <a:defRPr sz="1500" b="1" cap="all" baseline="0"/>
            </a:lvl1pPr>
            <a:lvl2pPr marL="0" indent="0">
              <a:lnSpc>
                <a:spcPct val="120000"/>
              </a:lnSpc>
              <a:spcBef>
                <a:spcPts val="0"/>
              </a:spcBef>
              <a:buSzPct val="100000"/>
              <a:buFont typeface="Meta Offc" pitchFamily="34" charset="0"/>
              <a:buNone/>
              <a:defRPr sz="1500"/>
            </a:lvl2pPr>
            <a:lvl3pPr marL="576000" indent="-360000">
              <a:lnSpc>
                <a:spcPct val="120000"/>
              </a:lnSpc>
              <a:spcBef>
                <a:spcPts val="0"/>
              </a:spcBef>
              <a:buFont typeface="Meta Offc" pitchFamily="34" charset="0"/>
              <a:buNone/>
              <a:defRPr sz="1500"/>
            </a:lvl3pPr>
            <a:lvl4pPr marL="576000" indent="-360000">
              <a:lnSpc>
                <a:spcPct val="120000"/>
              </a:lnSpc>
              <a:spcBef>
                <a:spcPts val="0"/>
              </a:spcBef>
              <a:buFont typeface="Symbol" pitchFamily="18" charset="2"/>
              <a:buNone/>
              <a:defRPr lang="de-DE" sz="1500" kern="1200" dirty="0" smtClean="0">
                <a:solidFill>
                  <a:schemeClr val="tx1"/>
                </a:solidFill>
                <a:latin typeface="Calibri" panose="020F0502020204030204" pitchFamily="34" charset="0"/>
                <a:ea typeface="+mn-ea"/>
                <a:cs typeface="+mn-cs"/>
              </a:defRPr>
            </a:lvl4pPr>
            <a:lvl5pPr marL="576000" indent="-360000">
              <a:lnSpc>
                <a:spcPct val="120000"/>
              </a:lnSpc>
              <a:spcBef>
                <a:spcPts val="0"/>
              </a:spcBef>
              <a:buFont typeface="+mj-lt"/>
              <a:buNone/>
              <a:defRPr sz="1500"/>
            </a:lvl5pPr>
          </a:lstStyle>
          <a:p>
            <a:pPr lvl="0"/>
            <a:r>
              <a:rPr lang="de-DE" dirty="0"/>
              <a:t>Textmasterformate durch Klicken bearbeiten</a:t>
            </a:r>
          </a:p>
          <a:p>
            <a:pPr lvl="4"/>
            <a:r>
              <a:rPr lang="de-DE" dirty="0"/>
              <a:t>Zweite Ebene</a:t>
            </a:r>
          </a:p>
          <a:p>
            <a:pPr lvl="2"/>
            <a:r>
              <a:rPr lang="de-DE" dirty="0"/>
              <a:t>Dritte Ebene</a:t>
            </a:r>
          </a:p>
          <a:p>
            <a:pPr lvl="3"/>
            <a:r>
              <a:rPr lang="de-DE" dirty="0"/>
              <a:t>Vierte Ebene</a:t>
            </a:r>
          </a:p>
        </p:txBody>
      </p:sp>
      <p:sp>
        <p:nvSpPr>
          <p:cNvPr id="4" name="Datumsplatzhalter 3"/>
          <p:cNvSpPr>
            <a:spLocks noGrp="1"/>
          </p:cNvSpPr>
          <p:nvPr>
            <p:ph type="dt" sz="half" idx="10"/>
          </p:nvPr>
        </p:nvSpPr>
        <p:spPr/>
        <p:txBody>
          <a:bodyPr/>
          <a:lstStyle/>
          <a:p>
            <a:fld id="{568E74F8-1635-4AF7-9161-516E12687055}" type="datetime1">
              <a:rPr lang="de-DE" smtClean="0"/>
              <a:pPr/>
              <a:t>16.09.2020</a:t>
            </a:fld>
            <a:endParaRPr lang="de-DE"/>
          </a:p>
        </p:txBody>
      </p:sp>
      <p:sp>
        <p:nvSpPr>
          <p:cNvPr id="5" name="Fußzeilenplatzhalter 4"/>
          <p:cNvSpPr>
            <a:spLocks noGrp="1"/>
          </p:cNvSpPr>
          <p:nvPr>
            <p:ph type="ftr" sz="quarter" idx="11"/>
          </p:nvPr>
        </p:nvSpPr>
        <p:spPr/>
        <p:txBody>
          <a:bodyPr/>
          <a:lstStyle/>
          <a:p>
            <a:r>
              <a:rPr lang="de-DE"/>
              <a:t>/ Hier steht der Veranstaltungstitel in 12 Punkt</a:t>
            </a:r>
          </a:p>
        </p:txBody>
      </p:sp>
      <p:sp>
        <p:nvSpPr>
          <p:cNvPr id="6" name="Foliennummernplatzhalter 5"/>
          <p:cNvSpPr>
            <a:spLocks noGrp="1"/>
          </p:cNvSpPr>
          <p:nvPr>
            <p:ph type="sldNum" sz="quarter" idx="12"/>
          </p:nvPr>
        </p:nvSpPr>
        <p:spPr/>
        <p:txBody>
          <a:bodyPr/>
          <a:lstStyle/>
          <a:p>
            <a:fld id="{4F0D2E71-061B-4E4D-BF94-C6A9FAAAA5EA}" type="slidenum">
              <a:rPr lang="de-DE" smtClean="0"/>
              <a:pPr/>
              <a:t>‹Nr.›</a:t>
            </a:fld>
            <a:endParaRPr lang="de-DE"/>
          </a:p>
        </p:txBody>
      </p:sp>
      <p:sp>
        <p:nvSpPr>
          <p:cNvPr id="8" name="Textplatzhalter 7"/>
          <p:cNvSpPr>
            <a:spLocks noGrp="1"/>
          </p:cNvSpPr>
          <p:nvPr>
            <p:ph type="body" sz="quarter" idx="13" hasCustomPrompt="1"/>
          </p:nvPr>
        </p:nvSpPr>
        <p:spPr>
          <a:xfrm>
            <a:off x="552002" y="288000"/>
            <a:ext cx="10943167" cy="230400"/>
          </a:xfrm>
          <a:prstGeom prst="rect">
            <a:avLst/>
          </a:prstGeom>
        </p:spPr>
        <p:txBody>
          <a:bodyPr lIns="0" tIns="0" rIns="0" bIns="0">
            <a:normAutofit/>
          </a:bodyPr>
          <a:lstStyle>
            <a:lvl1pPr marL="0" indent="0">
              <a:buNone/>
              <a:defRPr sz="1200" b="0" cap="none" baseline="0"/>
            </a:lvl1pPr>
          </a:lstStyle>
          <a:p>
            <a:pPr lvl="0"/>
            <a:r>
              <a:rPr lang="de-DE" dirty="0"/>
              <a:t>Hier steht ein schöner Präsentationstitel</a:t>
            </a:r>
          </a:p>
        </p:txBody>
      </p:sp>
    </p:spTree>
    <p:extLst>
      <p:ext uri="{BB962C8B-B14F-4D97-AF65-F5344CB8AC3E}">
        <p14:creationId xmlns:p14="http://schemas.microsoft.com/office/powerpoint/2010/main" val="1976091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52000" y="471600"/>
            <a:ext cx="10972800" cy="612000"/>
          </a:xfrm>
        </p:spPr>
        <p:txBody>
          <a:bodyPr/>
          <a:lstStyle>
            <a:lvl1pPr>
              <a:lnSpc>
                <a:spcPts val="2200"/>
              </a:lnSpc>
              <a:defRPr/>
            </a:lvl1pPr>
          </a:lstStyle>
          <a:p>
            <a:r>
              <a:rPr lang="de-DE" dirty="0"/>
              <a:t>Hier steht eine schöne Folienüberschrift (max. zweizeilig)</a:t>
            </a:r>
          </a:p>
        </p:txBody>
      </p:sp>
      <p:sp>
        <p:nvSpPr>
          <p:cNvPr id="4" name="Datumsplatzhalter 3"/>
          <p:cNvSpPr>
            <a:spLocks noGrp="1"/>
          </p:cNvSpPr>
          <p:nvPr>
            <p:ph type="dt" sz="half" idx="10"/>
          </p:nvPr>
        </p:nvSpPr>
        <p:spPr/>
        <p:txBody>
          <a:bodyPr/>
          <a:lstStyle/>
          <a:p>
            <a:fld id="{288582AD-1B49-4E2A-B663-117A29785EDA}" type="datetime1">
              <a:rPr lang="de-DE" smtClean="0"/>
              <a:pPr/>
              <a:t>16.09.2020</a:t>
            </a:fld>
            <a:endParaRPr lang="de-DE"/>
          </a:p>
        </p:txBody>
      </p:sp>
      <p:sp>
        <p:nvSpPr>
          <p:cNvPr id="5" name="Fußzeilenplatzhalter 4"/>
          <p:cNvSpPr>
            <a:spLocks noGrp="1"/>
          </p:cNvSpPr>
          <p:nvPr>
            <p:ph type="ftr" sz="quarter" idx="11"/>
          </p:nvPr>
        </p:nvSpPr>
        <p:spPr/>
        <p:txBody>
          <a:bodyPr/>
          <a:lstStyle/>
          <a:p>
            <a:r>
              <a:rPr lang="de-DE"/>
              <a:t>/ Hier steht der Veranstaltungstitel in 12 Punkt</a:t>
            </a:r>
          </a:p>
        </p:txBody>
      </p:sp>
      <p:sp>
        <p:nvSpPr>
          <p:cNvPr id="6" name="Foliennummernplatzhalter 5"/>
          <p:cNvSpPr>
            <a:spLocks noGrp="1"/>
          </p:cNvSpPr>
          <p:nvPr>
            <p:ph type="sldNum" sz="quarter" idx="12"/>
          </p:nvPr>
        </p:nvSpPr>
        <p:spPr/>
        <p:txBody>
          <a:bodyPr/>
          <a:lstStyle/>
          <a:p>
            <a:fld id="{4F0D2E71-061B-4E4D-BF94-C6A9FAAAA5EA}" type="slidenum">
              <a:rPr lang="de-DE" smtClean="0"/>
              <a:pPr/>
              <a:t>‹Nr.›</a:t>
            </a:fld>
            <a:endParaRPr lang="de-DE"/>
          </a:p>
        </p:txBody>
      </p:sp>
      <p:sp>
        <p:nvSpPr>
          <p:cNvPr id="8" name="Textplatzhalter 7"/>
          <p:cNvSpPr>
            <a:spLocks noGrp="1"/>
          </p:cNvSpPr>
          <p:nvPr>
            <p:ph type="body" sz="quarter" idx="13" hasCustomPrompt="1"/>
          </p:nvPr>
        </p:nvSpPr>
        <p:spPr>
          <a:xfrm>
            <a:off x="552002" y="288000"/>
            <a:ext cx="10943167" cy="231224"/>
          </a:xfrm>
          <a:prstGeom prst="rect">
            <a:avLst/>
          </a:prstGeom>
        </p:spPr>
        <p:txBody>
          <a:bodyPr lIns="0" tIns="0" rIns="0" bIns="0">
            <a:normAutofit/>
          </a:bodyPr>
          <a:lstStyle>
            <a:lvl1pPr marL="0" indent="0">
              <a:buNone/>
              <a:defRPr sz="1200" b="0" cap="none" baseline="0"/>
            </a:lvl1pPr>
          </a:lstStyle>
          <a:p>
            <a:pPr lvl="0"/>
            <a:r>
              <a:rPr lang="de-DE" dirty="0"/>
              <a:t>Hier steht ein schöner Präsentationstitel</a:t>
            </a:r>
          </a:p>
        </p:txBody>
      </p:sp>
      <p:sp>
        <p:nvSpPr>
          <p:cNvPr id="10" name="Textplatzhalter 9"/>
          <p:cNvSpPr>
            <a:spLocks noGrp="1"/>
          </p:cNvSpPr>
          <p:nvPr>
            <p:ph type="body" sz="quarter" idx="14" hasCustomPrompt="1"/>
          </p:nvPr>
        </p:nvSpPr>
        <p:spPr>
          <a:xfrm>
            <a:off x="8879417" y="1497016"/>
            <a:ext cx="2715683" cy="4865687"/>
          </a:xfrm>
          <a:prstGeom prst="rect">
            <a:avLst/>
          </a:prstGeom>
        </p:spPr>
        <p:txBody>
          <a:bodyPr>
            <a:normAutofit/>
          </a:bodyPr>
          <a:lstStyle>
            <a:lvl1pPr indent="0">
              <a:lnSpc>
                <a:spcPts val="1500"/>
              </a:lnSpc>
              <a:spcBef>
                <a:spcPts val="0"/>
              </a:spcBef>
              <a:buFont typeface="Arial" pitchFamily="34" charset="0"/>
              <a:buNone/>
              <a:defRPr sz="1200" b="0" cap="none" baseline="0">
                <a:solidFill>
                  <a:schemeClr val="accent4"/>
                </a:solidFill>
              </a:defRPr>
            </a:lvl1pPr>
            <a:lvl2pPr marL="0" indent="0">
              <a:lnSpc>
                <a:spcPts val="1500"/>
              </a:lnSpc>
              <a:spcBef>
                <a:spcPts val="0"/>
              </a:spcBef>
              <a:buNone/>
              <a:defRPr sz="1200" b="0" cap="none" baseline="0">
                <a:solidFill>
                  <a:schemeClr val="tx2"/>
                </a:solidFill>
              </a:defRPr>
            </a:lvl2pPr>
            <a:lvl3pPr marL="0" indent="0">
              <a:lnSpc>
                <a:spcPts val="1500"/>
              </a:lnSpc>
              <a:spcBef>
                <a:spcPts val="0"/>
              </a:spcBef>
              <a:buNone/>
              <a:defRPr sz="1200" b="0" cap="none" baseline="0">
                <a:solidFill>
                  <a:schemeClr val="tx2"/>
                </a:solidFill>
              </a:defRPr>
            </a:lvl3pPr>
            <a:lvl4pPr marL="0" indent="0">
              <a:lnSpc>
                <a:spcPts val="1500"/>
              </a:lnSpc>
              <a:spcBef>
                <a:spcPts val="0"/>
              </a:spcBef>
              <a:buNone/>
              <a:defRPr sz="1200" b="0" cap="none" baseline="0">
                <a:solidFill>
                  <a:schemeClr val="tx2"/>
                </a:solidFill>
              </a:defRPr>
            </a:lvl4pPr>
            <a:lvl5pPr marL="0" indent="0">
              <a:lnSpc>
                <a:spcPts val="1500"/>
              </a:lnSpc>
              <a:spcBef>
                <a:spcPts val="0"/>
              </a:spcBef>
              <a:buNone/>
              <a:defRPr sz="1200" b="0" cap="none" baseline="0">
                <a:solidFill>
                  <a:schemeClr val="tx2"/>
                </a:solidFill>
              </a:defRPr>
            </a:lvl5pPr>
          </a:lstStyle>
          <a:p>
            <a:pPr lvl="0"/>
            <a:r>
              <a:rPr lang="de-DE" dirty="0"/>
              <a:t>Marginalspalte mit etwas Text, der eine beschreibende Funktion ausführt und super präzise formuliert ist.</a:t>
            </a:r>
          </a:p>
        </p:txBody>
      </p:sp>
      <p:sp>
        <p:nvSpPr>
          <p:cNvPr id="9" name="Inhaltsplatzhalter 8"/>
          <p:cNvSpPr>
            <a:spLocks noGrp="1"/>
          </p:cNvSpPr>
          <p:nvPr>
            <p:ph sz="quarter" idx="15"/>
          </p:nvPr>
        </p:nvSpPr>
        <p:spPr>
          <a:xfrm>
            <a:off x="552000" y="1494000"/>
            <a:ext cx="8136000" cy="48672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3896276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 Diagramm">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52000" y="469900"/>
            <a:ext cx="10972800" cy="612140"/>
          </a:xfrm>
        </p:spPr>
        <p:txBody>
          <a:bodyPr/>
          <a:lstStyle>
            <a:lvl1pPr>
              <a:lnSpc>
                <a:spcPts val="2200"/>
              </a:lnSpc>
              <a:defRPr/>
            </a:lvl1pPr>
          </a:lstStyle>
          <a:p>
            <a:r>
              <a:rPr lang="de-DE" dirty="0"/>
              <a:t>Hier steht eine schöne Folienüberschrift (max. zweizeilig)</a:t>
            </a:r>
          </a:p>
        </p:txBody>
      </p:sp>
      <p:sp>
        <p:nvSpPr>
          <p:cNvPr id="4" name="Datumsplatzhalter 3"/>
          <p:cNvSpPr>
            <a:spLocks noGrp="1"/>
          </p:cNvSpPr>
          <p:nvPr>
            <p:ph type="dt" sz="half" idx="10"/>
          </p:nvPr>
        </p:nvSpPr>
        <p:spPr/>
        <p:txBody>
          <a:bodyPr/>
          <a:lstStyle/>
          <a:p>
            <a:fld id="{288582AD-1B49-4E2A-B663-117A29785EDA}" type="datetime1">
              <a:rPr lang="de-DE" smtClean="0"/>
              <a:pPr/>
              <a:t>16.09.2020</a:t>
            </a:fld>
            <a:endParaRPr lang="de-DE"/>
          </a:p>
        </p:txBody>
      </p:sp>
      <p:sp>
        <p:nvSpPr>
          <p:cNvPr id="5" name="Fußzeilenplatzhalter 4"/>
          <p:cNvSpPr>
            <a:spLocks noGrp="1"/>
          </p:cNvSpPr>
          <p:nvPr>
            <p:ph type="ftr" sz="quarter" idx="11"/>
          </p:nvPr>
        </p:nvSpPr>
        <p:spPr/>
        <p:txBody>
          <a:bodyPr/>
          <a:lstStyle/>
          <a:p>
            <a:r>
              <a:rPr lang="de-DE"/>
              <a:t>/ Hier steht der Veranstaltungstitel in 12 Punkt</a:t>
            </a:r>
          </a:p>
        </p:txBody>
      </p:sp>
      <p:sp>
        <p:nvSpPr>
          <p:cNvPr id="6" name="Foliennummernplatzhalter 5"/>
          <p:cNvSpPr>
            <a:spLocks noGrp="1"/>
          </p:cNvSpPr>
          <p:nvPr>
            <p:ph type="sldNum" sz="quarter" idx="12"/>
          </p:nvPr>
        </p:nvSpPr>
        <p:spPr/>
        <p:txBody>
          <a:bodyPr/>
          <a:lstStyle/>
          <a:p>
            <a:fld id="{4F0D2E71-061B-4E4D-BF94-C6A9FAAAA5EA}" type="slidenum">
              <a:rPr lang="de-DE" smtClean="0"/>
              <a:pPr/>
              <a:t>‹Nr.›</a:t>
            </a:fld>
            <a:endParaRPr lang="de-DE"/>
          </a:p>
        </p:txBody>
      </p:sp>
      <p:sp>
        <p:nvSpPr>
          <p:cNvPr id="8" name="Textplatzhalter 7"/>
          <p:cNvSpPr>
            <a:spLocks noGrp="1"/>
          </p:cNvSpPr>
          <p:nvPr>
            <p:ph type="body" sz="quarter" idx="13" hasCustomPrompt="1"/>
          </p:nvPr>
        </p:nvSpPr>
        <p:spPr>
          <a:xfrm>
            <a:off x="552002" y="288000"/>
            <a:ext cx="10943167" cy="231224"/>
          </a:xfrm>
          <a:prstGeom prst="rect">
            <a:avLst/>
          </a:prstGeom>
        </p:spPr>
        <p:txBody>
          <a:bodyPr lIns="0" tIns="0" rIns="0" bIns="0">
            <a:normAutofit/>
          </a:bodyPr>
          <a:lstStyle>
            <a:lvl1pPr marL="0" indent="0">
              <a:buNone/>
              <a:defRPr sz="1200" b="0" cap="none" baseline="0"/>
            </a:lvl1pPr>
          </a:lstStyle>
          <a:p>
            <a:pPr lvl="0"/>
            <a:r>
              <a:rPr lang="de-DE" dirty="0"/>
              <a:t>Hier steht ein schöner Präsentationstitel</a:t>
            </a:r>
          </a:p>
        </p:txBody>
      </p:sp>
      <p:sp>
        <p:nvSpPr>
          <p:cNvPr id="10" name="Textplatzhalter 9"/>
          <p:cNvSpPr>
            <a:spLocks noGrp="1"/>
          </p:cNvSpPr>
          <p:nvPr>
            <p:ph type="body" sz="quarter" idx="14" hasCustomPrompt="1"/>
          </p:nvPr>
        </p:nvSpPr>
        <p:spPr>
          <a:xfrm>
            <a:off x="8879417" y="1497016"/>
            <a:ext cx="2714400" cy="4865687"/>
          </a:xfrm>
          <a:prstGeom prst="rect">
            <a:avLst/>
          </a:prstGeom>
        </p:spPr>
        <p:txBody>
          <a:bodyPr>
            <a:normAutofit/>
          </a:bodyPr>
          <a:lstStyle>
            <a:lvl1pPr indent="0">
              <a:lnSpc>
                <a:spcPts val="1500"/>
              </a:lnSpc>
              <a:spcBef>
                <a:spcPts val="0"/>
              </a:spcBef>
              <a:buFont typeface="Arial" pitchFamily="34" charset="0"/>
              <a:buNone/>
              <a:defRPr sz="1200" b="0" cap="none" baseline="0">
                <a:solidFill>
                  <a:schemeClr val="accent4"/>
                </a:solidFill>
              </a:defRPr>
            </a:lvl1pPr>
            <a:lvl2pPr marL="0" indent="0">
              <a:lnSpc>
                <a:spcPts val="1500"/>
              </a:lnSpc>
              <a:spcBef>
                <a:spcPts val="0"/>
              </a:spcBef>
              <a:buNone/>
              <a:defRPr sz="1200" b="0" cap="none" baseline="0">
                <a:solidFill>
                  <a:schemeClr val="tx2"/>
                </a:solidFill>
              </a:defRPr>
            </a:lvl2pPr>
            <a:lvl3pPr marL="0" indent="0">
              <a:lnSpc>
                <a:spcPts val="1500"/>
              </a:lnSpc>
              <a:spcBef>
                <a:spcPts val="0"/>
              </a:spcBef>
              <a:buNone/>
              <a:defRPr sz="1200" b="0" cap="none" baseline="0">
                <a:solidFill>
                  <a:schemeClr val="tx2"/>
                </a:solidFill>
              </a:defRPr>
            </a:lvl3pPr>
            <a:lvl4pPr marL="0" indent="0">
              <a:lnSpc>
                <a:spcPts val="1500"/>
              </a:lnSpc>
              <a:spcBef>
                <a:spcPts val="0"/>
              </a:spcBef>
              <a:buNone/>
              <a:defRPr sz="1200" b="0" cap="none" baseline="0">
                <a:solidFill>
                  <a:schemeClr val="tx2"/>
                </a:solidFill>
              </a:defRPr>
            </a:lvl4pPr>
            <a:lvl5pPr marL="0" indent="0">
              <a:lnSpc>
                <a:spcPts val="1500"/>
              </a:lnSpc>
              <a:spcBef>
                <a:spcPts val="0"/>
              </a:spcBef>
              <a:buNone/>
              <a:defRPr sz="1200" b="0" cap="none" baseline="0">
                <a:solidFill>
                  <a:schemeClr val="tx2"/>
                </a:solidFill>
              </a:defRPr>
            </a:lvl5pPr>
          </a:lstStyle>
          <a:p>
            <a:pPr lvl="0"/>
            <a:r>
              <a:rPr lang="de-DE" dirty="0"/>
              <a:t>Marginalspalte mit etwas Text, der eine beschreibende Funktion ausführt und super präzise formuliert ist.</a:t>
            </a:r>
          </a:p>
        </p:txBody>
      </p:sp>
      <p:sp>
        <p:nvSpPr>
          <p:cNvPr id="11" name="Diagrammplatzhalter 10"/>
          <p:cNvSpPr>
            <a:spLocks noGrp="1"/>
          </p:cNvSpPr>
          <p:nvPr>
            <p:ph type="chart" sz="quarter" idx="15"/>
          </p:nvPr>
        </p:nvSpPr>
        <p:spPr>
          <a:xfrm>
            <a:off x="552452" y="1497016"/>
            <a:ext cx="8136467" cy="4865687"/>
          </a:xfrm>
          <a:prstGeom prst="rect">
            <a:avLst/>
          </a:prstGeom>
        </p:spPr>
        <p:txBody>
          <a:bodyPr/>
          <a:lstStyle/>
          <a:p>
            <a:endParaRPr lang="de-DE" dirty="0"/>
          </a:p>
        </p:txBody>
      </p:sp>
    </p:spTree>
    <p:extLst>
      <p:ext uri="{BB962C8B-B14F-4D97-AF65-F5344CB8AC3E}">
        <p14:creationId xmlns:p14="http://schemas.microsoft.com/office/powerpoint/2010/main" val="24198863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 Text und Bi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52000" y="469900"/>
            <a:ext cx="10972800" cy="612140"/>
          </a:xfrm>
        </p:spPr>
        <p:txBody>
          <a:bodyPr/>
          <a:lstStyle>
            <a:lvl1pPr>
              <a:lnSpc>
                <a:spcPts val="2200"/>
              </a:lnSpc>
              <a:defRPr/>
            </a:lvl1pPr>
          </a:lstStyle>
          <a:p>
            <a:r>
              <a:rPr lang="de-DE" dirty="0"/>
              <a:t>Hier steht eine schöne Folienüberschrift (max. zweizeilig)</a:t>
            </a:r>
          </a:p>
        </p:txBody>
      </p:sp>
      <p:sp>
        <p:nvSpPr>
          <p:cNvPr id="4" name="Datumsplatzhalter 3"/>
          <p:cNvSpPr>
            <a:spLocks noGrp="1"/>
          </p:cNvSpPr>
          <p:nvPr>
            <p:ph type="dt" sz="half" idx="10"/>
          </p:nvPr>
        </p:nvSpPr>
        <p:spPr/>
        <p:txBody>
          <a:bodyPr/>
          <a:lstStyle/>
          <a:p>
            <a:fld id="{288582AD-1B49-4E2A-B663-117A29785EDA}" type="datetime1">
              <a:rPr lang="de-DE" smtClean="0"/>
              <a:pPr/>
              <a:t>16.09.2020</a:t>
            </a:fld>
            <a:endParaRPr lang="de-DE"/>
          </a:p>
        </p:txBody>
      </p:sp>
      <p:sp>
        <p:nvSpPr>
          <p:cNvPr id="5" name="Fußzeilenplatzhalter 4"/>
          <p:cNvSpPr>
            <a:spLocks noGrp="1"/>
          </p:cNvSpPr>
          <p:nvPr>
            <p:ph type="ftr" sz="quarter" idx="11"/>
          </p:nvPr>
        </p:nvSpPr>
        <p:spPr/>
        <p:txBody>
          <a:bodyPr/>
          <a:lstStyle/>
          <a:p>
            <a:r>
              <a:rPr lang="de-DE"/>
              <a:t>/ Hier steht der Veranstaltungstitel in 12 Punkt</a:t>
            </a:r>
          </a:p>
        </p:txBody>
      </p:sp>
      <p:sp>
        <p:nvSpPr>
          <p:cNvPr id="6" name="Foliennummernplatzhalter 5"/>
          <p:cNvSpPr>
            <a:spLocks noGrp="1"/>
          </p:cNvSpPr>
          <p:nvPr>
            <p:ph type="sldNum" sz="quarter" idx="12"/>
          </p:nvPr>
        </p:nvSpPr>
        <p:spPr/>
        <p:txBody>
          <a:bodyPr/>
          <a:lstStyle/>
          <a:p>
            <a:fld id="{4F0D2E71-061B-4E4D-BF94-C6A9FAAAA5EA}" type="slidenum">
              <a:rPr lang="de-DE" smtClean="0"/>
              <a:pPr/>
              <a:t>‹Nr.›</a:t>
            </a:fld>
            <a:endParaRPr lang="de-DE"/>
          </a:p>
        </p:txBody>
      </p:sp>
      <p:sp>
        <p:nvSpPr>
          <p:cNvPr id="8" name="Textplatzhalter 7"/>
          <p:cNvSpPr>
            <a:spLocks noGrp="1"/>
          </p:cNvSpPr>
          <p:nvPr>
            <p:ph type="body" sz="quarter" idx="13" hasCustomPrompt="1"/>
          </p:nvPr>
        </p:nvSpPr>
        <p:spPr>
          <a:xfrm>
            <a:off x="552002" y="288000"/>
            <a:ext cx="10943167" cy="231224"/>
          </a:xfrm>
          <a:prstGeom prst="rect">
            <a:avLst/>
          </a:prstGeom>
        </p:spPr>
        <p:txBody>
          <a:bodyPr lIns="0" tIns="0" rIns="0" bIns="0">
            <a:normAutofit/>
          </a:bodyPr>
          <a:lstStyle>
            <a:lvl1pPr marL="0" indent="0">
              <a:buNone/>
              <a:defRPr sz="1200" b="0" cap="none" baseline="0"/>
            </a:lvl1pPr>
          </a:lstStyle>
          <a:p>
            <a:pPr lvl="0"/>
            <a:r>
              <a:rPr lang="de-DE" dirty="0"/>
              <a:t>Hier steht ein schöner Präsentationstitel</a:t>
            </a:r>
          </a:p>
        </p:txBody>
      </p:sp>
      <p:sp>
        <p:nvSpPr>
          <p:cNvPr id="11" name="Bildplatzhalter 10"/>
          <p:cNvSpPr>
            <a:spLocks noGrp="1"/>
          </p:cNvSpPr>
          <p:nvPr>
            <p:ph type="pic" sz="quarter" idx="14"/>
          </p:nvPr>
        </p:nvSpPr>
        <p:spPr>
          <a:xfrm>
            <a:off x="4721631" y="1497012"/>
            <a:ext cx="6844079" cy="3902400"/>
          </a:xfrm>
          <a:prstGeom prst="rect">
            <a:avLst/>
          </a:prstGeom>
        </p:spPr>
        <p:txBody>
          <a:bodyPr/>
          <a:lstStyle/>
          <a:p>
            <a:endParaRPr lang="de-DE"/>
          </a:p>
        </p:txBody>
      </p:sp>
      <p:sp>
        <p:nvSpPr>
          <p:cNvPr id="13" name="Textplatzhalter 12"/>
          <p:cNvSpPr>
            <a:spLocks noGrp="1"/>
          </p:cNvSpPr>
          <p:nvPr>
            <p:ph type="body" sz="quarter" idx="15" hasCustomPrompt="1"/>
          </p:nvPr>
        </p:nvSpPr>
        <p:spPr>
          <a:xfrm>
            <a:off x="4656669" y="6237288"/>
            <a:ext cx="6938433" cy="125412"/>
          </a:xfrm>
          <a:prstGeom prst="rect">
            <a:avLst/>
          </a:prstGeom>
        </p:spPr>
        <p:txBody>
          <a:bodyPr>
            <a:noAutofit/>
          </a:bodyPr>
          <a:lstStyle>
            <a:lvl1pPr algn="r">
              <a:spcBef>
                <a:spcPts val="0"/>
              </a:spcBef>
              <a:defRPr sz="1000" b="0" cap="none" baseline="0"/>
            </a:lvl1pPr>
            <a:lvl2pPr marL="0" indent="0" algn="r">
              <a:spcBef>
                <a:spcPts val="0"/>
              </a:spcBef>
              <a:buNone/>
              <a:defRPr sz="1000" b="0" cap="none" baseline="0"/>
            </a:lvl2pPr>
            <a:lvl3pPr marL="0" indent="0" algn="r">
              <a:spcBef>
                <a:spcPts val="0"/>
              </a:spcBef>
              <a:buNone/>
              <a:defRPr sz="1000" b="0" cap="none" baseline="0"/>
            </a:lvl3pPr>
            <a:lvl4pPr marL="0" indent="0" algn="r">
              <a:spcBef>
                <a:spcPts val="0"/>
              </a:spcBef>
              <a:buNone/>
              <a:defRPr sz="1000" b="0" cap="none" baseline="0"/>
            </a:lvl4pPr>
            <a:lvl5pPr marL="0" indent="0" algn="r">
              <a:spcBef>
                <a:spcPts val="0"/>
              </a:spcBef>
              <a:buNone/>
              <a:defRPr sz="1000" b="0" cap="none" baseline="0"/>
            </a:lvl5pPr>
          </a:lstStyle>
          <a:p>
            <a:pPr lvl="0"/>
            <a:r>
              <a:rPr lang="de-DE" dirty="0"/>
              <a:t>Quelle: Hier steht eine Quellenangabe oder Dergleichen.</a:t>
            </a:r>
          </a:p>
        </p:txBody>
      </p:sp>
      <p:sp>
        <p:nvSpPr>
          <p:cNvPr id="9" name="Inhaltsplatzhalter 8"/>
          <p:cNvSpPr>
            <a:spLocks noGrp="1"/>
          </p:cNvSpPr>
          <p:nvPr>
            <p:ph sz="quarter" idx="16"/>
          </p:nvPr>
        </p:nvSpPr>
        <p:spPr>
          <a:xfrm>
            <a:off x="552451" y="1494000"/>
            <a:ext cx="3988800" cy="48672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2913310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 mehrere Bild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52000" y="471600"/>
            <a:ext cx="10972800" cy="612000"/>
          </a:xfrm>
        </p:spPr>
        <p:txBody>
          <a:bodyPr/>
          <a:lstStyle>
            <a:lvl1pPr>
              <a:lnSpc>
                <a:spcPts val="2200"/>
              </a:lnSpc>
              <a:defRPr/>
            </a:lvl1pPr>
          </a:lstStyle>
          <a:p>
            <a:r>
              <a:rPr lang="de-DE" dirty="0"/>
              <a:t>Hier steht eine schöne Folienüberschrift (max. zweizeilig)</a:t>
            </a:r>
          </a:p>
        </p:txBody>
      </p:sp>
      <p:sp>
        <p:nvSpPr>
          <p:cNvPr id="4" name="Datumsplatzhalter 3"/>
          <p:cNvSpPr>
            <a:spLocks noGrp="1"/>
          </p:cNvSpPr>
          <p:nvPr>
            <p:ph type="dt" sz="half" idx="10"/>
          </p:nvPr>
        </p:nvSpPr>
        <p:spPr>
          <a:xfrm>
            <a:off x="554567" y="6597353"/>
            <a:ext cx="957600" cy="260648"/>
          </a:xfrm>
        </p:spPr>
        <p:txBody>
          <a:bodyPr/>
          <a:lstStyle/>
          <a:p>
            <a:fld id="{288582AD-1B49-4E2A-B663-117A29785EDA}" type="datetime1">
              <a:rPr lang="de-DE" smtClean="0"/>
              <a:pPr/>
              <a:t>16.09.2020</a:t>
            </a:fld>
            <a:endParaRPr lang="de-DE" dirty="0"/>
          </a:p>
        </p:txBody>
      </p:sp>
      <p:sp>
        <p:nvSpPr>
          <p:cNvPr id="5" name="Fußzeilenplatzhalter 4"/>
          <p:cNvSpPr>
            <a:spLocks noGrp="1"/>
          </p:cNvSpPr>
          <p:nvPr>
            <p:ph type="ftr" sz="quarter" idx="11"/>
          </p:nvPr>
        </p:nvSpPr>
        <p:spPr>
          <a:xfrm>
            <a:off x="1531771" y="6597353"/>
            <a:ext cx="8956717" cy="260648"/>
          </a:xfrm>
        </p:spPr>
        <p:txBody>
          <a:bodyPr/>
          <a:lstStyle/>
          <a:p>
            <a:r>
              <a:rPr lang="de-DE" dirty="0"/>
              <a:t>/ Hier steht der Veranstaltungstitel in 12 Punkt</a:t>
            </a:r>
          </a:p>
        </p:txBody>
      </p:sp>
      <p:sp>
        <p:nvSpPr>
          <p:cNvPr id="6" name="Foliennummernplatzhalter 5"/>
          <p:cNvSpPr>
            <a:spLocks noGrp="1"/>
          </p:cNvSpPr>
          <p:nvPr>
            <p:ph type="sldNum" sz="quarter" idx="12"/>
          </p:nvPr>
        </p:nvSpPr>
        <p:spPr/>
        <p:txBody>
          <a:bodyPr/>
          <a:lstStyle/>
          <a:p>
            <a:fld id="{4F0D2E71-061B-4E4D-BF94-C6A9FAAAA5EA}" type="slidenum">
              <a:rPr lang="de-DE" smtClean="0"/>
              <a:pPr/>
              <a:t>‹Nr.›</a:t>
            </a:fld>
            <a:endParaRPr lang="de-DE"/>
          </a:p>
        </p:txBody>
      </p:sp>
      <p:sp>
        <p:nvSpPr>
          <p:cNvPr id="8" name="Textplatzhalter 7"/>
          <p:cNvSpPr>
            <a:spLocks noGrp="1"/>
          </p:cNvSpPr>
          <p:nvPr>
            <p:ph type="body" sz="quarter" idx="13" hasCustomPrompt="1"/>
          </p:nvPr>
        </p:nvSpPr>
        <p:spPr>
          <a:xfrm>
            <a:off x="552002" y="288000"/>
            <a:ext cx="10943167" cy="231224"/>
          </a:xfrm>
          <a:prstGeom prst="rect">
            <a:avLst/>
          </a:prstGeom>
        </p:spPr>
        <p:txBody>
          <a:bodyPr lIns="0" tIns="0" rIns="0" bIns="0">
            <a:normAutofit/>
          </a:bodyPr>
          <a:lstStyle>
            <a:lvl1pPr marL="0" indent="0">
              <a:buNone/>
              <a:defRPr sz="1200" b="0" cap="none" baseline="0"/>
            </a:lvl1pPr>
          </a:lstStyle>
          <a:p>
            <a:pPr lvl="0"/>
            <a:r>
              <a:rPr lang="de-DE" dirty="0"/>
              <a:t>Hier steht ein schöner Präsentationstitel</a:t>
            </a:r>
          </a:p>
        </p:txBody>
      </p:sp>
      <p:sp>
        <p:nvSpPr>
          <p:cNvPr id="11" name="Bildplatzhalter 10"/>
          <p:cNvSpPr>
            <a:spLocks noGrp="1"/>
          </p:cNvSpPr>
          <p:nvPr>
            <p:ph type="pic" sz="quarter" idx="14"/>
          </p:nvPr>
        </p:nvSpPr>
        <p:spPr>
          <a:xfrm>
            <a:off x="552451" y="1497012"/>
            <a:ext cx="3984000" cy="2232000"/>
          </a:xfrm>
          <a:prstGeom prst="rect">
            <a:avLst/>
          </a:prstGeom>
        </p:spPr>
        <p:txBody>
          <a:bodyPr/>
          <a:lstStyle/>
          <a:p>
            <a:endParaRPr lang="de-DE" dirty="0"/>
          </a:p>
        </p:txBody>
      </p:sp>
      <p:sp>
        <p:nvSpPr>
          <p:cNvPr id="13" name="Textplatzhalter 12"/>
          <p:cNvSpPr>
            <a:spLocks noGrp="1"/>
          </p:cNvSpPr>
          <p:nvPr>
            <p:ph type="body" sz="quarter" idx="15" hasCustomPrompt="1"/>
          </p:nvPr>
        </p:nvSpPr>
        <p:spPr>
          <a:xfrm>
            <a:off x="4656669" y="6237288"/>
            <a:ext cx="6938433" cy="125412"/>
          </a:xfrm>
          <a:prstGeom prst="rect">
            <a:avLst/>
          </a:prstGeom>
        </p:spPr>
        <p:txBody>
          <a:bodyPr>
            <a:noAutofit/>
          </a:bodyPr>
          <a:lstStyle>
            <a:lvl1pPr algn="r">
              <a:spcBef>
                <a:spcPts val="0"/>
              </a:spcBef>
              <a:defRPr sz="1000" b="0" cap="none" baseline="0"/>
            </a:lvl1pPr>
            <a:lvl2pPr marL="0" indent="0" algn="r">
              <a:spcBef>
                <a:spcPts val="0"/>
              </a:spcBef>
              <a:buNone/>
              <a:defRPr sz="1000" b="0" cap="none" baseline="0"/>
            </a:lvl2pPr>
            <a:lvl3pPr marL="0" indent="0" algn="r">
              <a:spcBef>
                <a:spcPts val="0"/>
              </a:spcBef>
              <a:buNone/>
              <a:defRPr sz="1000" b="0" cap="none" baseline="0"/>
            </a:lvl3pPr>
            <a:lvl4pPr marL="0" indent="0" algn="r">
              <a:spcBef>
                <a:spcPts val="0"/>
              </a:spcBef>
              <a:buNone/>
              <a:defRPr sz="1000" b="0" cap="none" baseline="0"/>
            </a:lvl4pPr>
            <a:lvl5pPr marL="0" indent="0" algn="r">
              <a:spcBef>
                <a:spcPts val="0"/>
              </a:spcBef>
              <a:buNone/>
              <a:defRPr sz="1000" b="0" cap="none" baseline="0"/>
            </a:lvl5pPr>
          </a:lstStyle>
          <a:p>
            <a:pPr lvl="0"/>
            <a:r>
              <a:rPr lang="de-DE" dirty="0"/>
              <a:t>Quelle: Hier steht eine Quellenangabe oder Dergleichen.</a:t>
            </a:r>
          </a:p>
        </p:txBody>
      </p:sp>
      <p:sp>
        <p:nvSpPr>
          <p:cNvPr id="10" name="Bildplatzhalter 10"/>
          <p:cNvSpPr>
            <a:spLocks noGrp="1"/>
          </p:cNvSpPr>
          <p:nvPr>
            <p:ph type="pic" sz="quarter" idx="16"/>
          </p:nvPr>
        </p:nvSpPr>
        <p:spPr>
          <a:xfrm>
            <a:off x="4704763" y="1497012"/>
            <a:ext cx="3984000" cy="2232000"/>
          </a:xfrm>
          <a:prstGeom prst="rect">
            <a:avLst/>
          </a:prstGeom>
        </p:spPr>
        <p:txBody>
          <a:bodyPr/>
          <a:lstStyle/>
          <a:p>
            <a:endParaRPr lang="de-DE"/>
          </a:p>
        </p:txBody>
      </p:sp>
      <p:sp>
        <p:nvSpPr>
          <p:cNvPr id="12" name="Bildplatzhalter 10"/>
          <p:cNvSpPr>
            <a:spLocks noGrp="1"/>
          </p:cNvSpPr>
          <p:nvPr>
            <p:ph type="pic" sz="quarter" idx="17"/>
          </p:nvPr>
        </p:nvSpPr>
        <p:spPr>
          <a:xfrm>
            <a:off x="552451" y="3852000"/>
            <a:ext cx="3984000" cy="2232000"/>
          </a:xfrm>
          <a:prstGeom prst="rect">
            <a:avLst/>
          </a:prstGeom>
        </p:spPr>
        <p:txBody>
          <a:bodyPr/>
          <a:lstStyle/>
          <a:p>
            <a:endParaRPr lang="de-DE"/>
          </a:p>
        </p:txBody>
      </p:sp>
      <p:sp>
        <p:nvSpPr>
          <p:cNvPr id="14" name="Bildplatzhalter 10"/>
          <p:cNvSpPr>
            <a:spLocks noGrp="1"/>
          </p:cNvSpPr>
          <p:nvPr>
            <p:ph type="pic" sz="quarter" idx="18"/>
          </p:nvPr>
        </p:nvSpPr>
        <p:spPr>
          <a:xfrm>
            <a:off x="4704763" y="3852000"/>
            <a:ext cx="3984000" cy="2232000"/>
          </a:xfrm>
          <a:prstGeom prst="rect">
            <a:avLst/>
          </a:prstGeom>
        </p:spPr>
        <p:txBody>
          <a:bodyPr/>
          <a:lstStyle/>
          <a:p>
            <a:endParaRPr lang="de-DE"/>
          </a:p>
        </p:txBody>
      </p:sp>
      <p:sp>
        <p:nvSpPr>
          <p:cNvPr id="16" name="Bildplatzhalter 15"/>
          <p:cNvSpPr>
            <a:spLocks noGrp="1"/>
          </p:cNvSpPr>
          <p:nvPr>
            <p:ph type="pic" sz="quarter" idx="19"/>
          </p:nvPr>
        </p:nvSpPr>
        <p:spPr>
          <a:xfrm>
            <a:off x="8880000" y="1497013"/>
            <a:ext cx="2689200" cy="2736000"/>
          </a:xfrm>
          <a:prstGeom prst="rect">
            <a:avLst/>
          </a:prstGeom>
        </p:spPr>
        <p:txBody>
          <a:bodyPr/>
          <a:lstStyle/>
          <a:p>
            <a:endParaRPr lang="de-DE"/>
          </a:p>
        </p:txBody>
      </p:sp>
    </p:spTree>
    <p:extLst>
      <p:ext uri="{BB962C8B-B14F-4D97-AF65-F5344CB8AC3E}">
        <p14:creationId xmlns:p14="http://schemas.microsoft.com/office/powerpoint/2010/main" val="17153770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 zwei Bild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52000" y="469900"/>
            <a:ext cx="10972800" cy="612140"/>
          </a:xfrm>
        </p:spPr>
        <p:txBody>
          <a:bodyPr/>
          <a:lstStyle>
            <a:lvl1pPr>
              <a:lnSpc>
                <a:spcPts val="2200"/>
              </a:lnSpc>
              <a:defRPr/>
            </a:lvl1pPr>
          </a:lstStyle>
          <a:p>
            <a:r>
              <a:rPr lang="de-DE" dirty="0"/>
              <a:t>Hier steht eine schöne Folienüberschrift (max. zweizeilig)</a:t>
            </a:r>
          </a:p>
        </p:txBody>
      </p:sp>
      <p:sp>
        <p:nvSpPr>
          <p:cNvPr id="4" name="Datumsplatzhalter 3"/>
          <p:cNvSpPr>
            <a:spLocks noGrp="1"/>
          </p:cNvSpPr>
          <p:nvPr>
            <p:ph type="dt" sz="half" idx="10"/>
          </p:nvPr>
        </p:nvSpPr>
        <p:spPr/>
        <p:txBody>
          <a:bodyPr/>
          <a:lstStyle/>
          <a:p>
            <a:fld id="{288582AD-1B49-4E2A-B663-117A29785EDA}" type="datetime1">
              <a:rPr lang="de-DE" smtClean="0"/>
              <a:pPr/>
              <a:t>16.09.2020</a:t>
            </a:fld>
            <a:endParaRPr lang="de-DE"/>
          </a:p>
        </p:txBody>
      </p:sp>
      <p:sp>
        <p:nvSpPr>
          <p:cNvPr id="5" name="Fußzeilenplatzhalter 4"/>
          <p:cNvSpPr>
            <a:spLocks noGrp="1"/>
          </p:cNvSpPr>
          <p:nvPr>
            <p:ph type="ftr" sz="quarter" idx="11"/>
          </p:nvPr>
        </p:nvSpPr>
        <p:spPr/>
        <p:txBody>
          <a:bodyPr/>
          <a:lstStyle/>
          <a:p>
            <a:r>
              <a:rPr lang="de-DE"/>
              <a:t>/ Hier steht der Veranstaltungstitel in 12 Punkt</a:t>
            </a:r>
          </a:p>
        </p:txBody>
      </p:sp>
      <p:sp>
        <p:nvSpPr>
          <p:cNvPr id="6" name="Foliennummernplatzhalter 5"/>
          <p:cNvSpPr>
            <a:spLocks noGrp="1"/>
          </p:cNvSpPr>
          <p:nvPr>
            <p:ph type="sldNum" sz="quarter" idx="12"/>
          </p:nvPr>
        </p:nvSpPr>
        <p:spPr/>
        <p:txBody>
          <a:bodyPr/>
          <a:lstStyle/>
          <a:p>
            <a:fld id="{4F0D2E71-061B-4E4D-BF94-C6A9FAAAA5EA}" type="slidenum">
              <a:rPr lang="de-DE" smtClean="0"/>
              <a:pPr/>
              <a:t>‹Nr.›</a:t>
            </a:fld>
            <a:endParaRPr lang="de-DE"/>
          </a:p>
        </p:txBody>
      </p:sp>
      <p:sp>
        <p:nvSpPr>
          <p:cNvPr id="8" name="Textplatzhalter 7"/>
          <p:cNvSpPr>
            <a:spLocks noGrp="1"/>
          </p:cNvSpPr>
          <p:nvPr>
            <p:ph type="body" sz="quarter" idx="13" hasCustomPrompt="1"/>
          </p:nvPr>
        </p:nvSpPr>
        <p:spPr>
          <a:xfrm>
            <a:off x="552002" y="288000"/>
            <a:ext cx="10943167" cy="231224"/>
          </a:xfrm>
          <a:prstGeom prst="rect">
            <a:avLst/>
          </a:prstGeom>
        </p:spPr>
        <p:txBody>
          <a:bodyPr lIns="0" tIns="0" rIns="0" bIns="0">
            <a:normAutofit/>
          </a:bodyPr>
          <a:lstStyle>
            <a:lvl1pPr marL="0" indent="0">
              <a:buNone/>
              <a:defRPr sz="1200" b="0" cap="none" baseline="0"/>
            </a:lvl1pPr>
          </a:lstStyle>
          <a:p>
            <a:pPr lvl="0"/>
            <a:r>
              <a:rPr lang="de-DE" dirty="0"/>
              <a:t>Hier steht ein schöner Präsentationstitel</a:t>
            </a:r>
          </a:p>
        </p:txBody>
      </p:sp>
      <p:sp>
        <p:nvSpPr>
          <p:cNvPr id="11" name="Bildplatzhalter 10"/>
          <p:cNvSpPr>
            <a:spLocks noGrp="1"/>
          </p:cNvSpPr>
          <p:nvPr>
            <p:ph type="pic" sz="quarter" idx="14"/>
          </p:nvPr>
        </p:nvSpPr>
        <p:spPr>
          <a:xfrm>
            <a:off x="552452" y="1497014"/>
            <a:ext cx="8136467" cy="4582099"/>
          </a:xfrm>
          <a:prstGeom prst="rect">
            <a:avLst/>
          </a:prstGeom>
        </p:spPr>
        <p:txBody>
          <a:bodyPr/>
          <a:lstStyle/>
          <a:p>
            <a:endParaRPr lang="de-DE"/>
          </a:p>
        </p:txBody>
      </p:sp>
      <p:sp>
        <p:nvSpPr>
          <p:cNvPr id="13" name="Textplatzhalter 12"/>
          <p:cNvSpPr>
            <a:spLocks noGrp="1"/>
          </p:cNvSpPr>
          <p:nvPr>
            <p:ph type="body" sz="quarter" idx="15" hasCustomPrompt="1"/>
          </p:nvPr>
        </p:nvSpPr>
        <p:spPr>
          <a:xfrm>
            <a:off x="4656669" y="6237288"/>
            <a:ext cx="6938433" cy="125412"/>
          </a:xfrm>
          <a:prstGeom prst="rect">
            <a:avLst/>
          </a:prstGeom>
        </p:spPr>
        <p:txBody>
          <a:bodyPr>
            <a:noAutofit/>
          </a:bodyPr>
          <a:lstStyle>
            <a:lvl1pPr algn="r">
              <a:spcBef>
                <a:spcPts val="0"/>
              </a:spcBef>
              <a:defRPr sz="1000" b="0" cap="none" baseline="0"/>
            </a:lvl1pPr>
            <a:lvl2pPr marL="0" indent="0" algn="r">
              <a:spcBef>
                <a:spcPts val="0"/>
              </a:spcBef>
              <a:buNone/>
              <a:defRPr sz="1000" b="0" cap="none" baseline="0"/>
            </a:lvl2pPr>
            <a:lvl3pPr marL="0" indent="0" algn="r">
              <a:spcBef>
                <a:spcPts val="0"/>
              </a:spcBef>
              <a:buNone/>
              <a:defRPr sz="1000" b="0" cap="none" baseline="0"/>
            </a:lvl3pPr>
            <a:lvl4pPr marL="0" indent="0" algn="r">
              <a:spcBef>
                <a:spcPts val="0"/>
              </a:spcBef>
              <a:buNone/>
              <a:defRPr sz="1000" b="0" cap="none" baseline="0"/>
            </a:lvl4pPr>
            <a:lvl5pPr marL="0" indent="0" algn="r">
              <a:spcBef>
                <a:spcPts val="0"/>
              </a:spcBef>
              <a:buNone/>
              <a:defRPr sz="1000" b="0" cap="none" baseline="0"/>
            </a:lvl5pPr>
          </a:lstStyle>
          <a:p>
            <a:pPr lvl="0"/>
            <a:r>
              <a:rPr lang="de-DE" dirty="0"/>
              <a:t>Quelle: Hier steht eine Quellenangabe oder Dergleichen.</a:t>
            </a:r>
          </a:p>
        </p:txBody>
      </p:sp>
      <p:sp>
        <p:nvSpPr>
          <p:cNvPr id="16" name="Bildplatzhalter 15"/>
          <p:cNvSpPr>
            <a:spLocks noGrp="1"/>
          </p:cNvSpPr>
          <p:nvPr>
            <p:ph type="pic" sz="quarter" idx="19"/>
          </p:nvPr>
        </p:nvSpPr>
        <p:spPr>
          <a:xfrm>
            <a:off x="8879417" y="1497013"/>
            <a:ext cx="2690280" cy="2736000"/>
          </a:xfrm>
          <a:prstGeom prst="rect">
            <a:avLst/>
          </a:prstGeom>
        </p:spPr>
        <p:txBody>
          <a:bodyPr/>
          <a:lstStyle/>
          <a:p>
            <a:endParaRPr lang="de-DE"/>
          </a:p>
        </p:txBody>
      </p:sp>
    </p:spTree>
    <p:extLst>
      <p:ext uri="{BB962C8B-B14F-4D97-AF65-F5344CB8AC3E}">
        <p14:creationId xmlns:p14="http://schemas.microsoft.com/office/powerpoint/2010/main" val="14194488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Endfolie">
    <p:spTree>
      <p:nvGrpSpPr>
        <p:cNvPr id="1" name=""/>
        <p:cNvGrpSpPr/>
        <p:nvPr/>
      </p:nvGrpSpPr>
      <p:grpSpPr>
        <a:xfrm>
          <a:off x="0" y="0"/>
          <a:ext cx="0" cy="0"/>
          <a:chOff x="0" y="0"/>
          <a:chExt cx="0" cy="0"/>
        </a:xfrm>
      </p:grpSpPr>
      <p:pic>
        <p:nvPicPr>
          <p:cNvPr id="8" name="Grafik 7" descr="UBA_Fassade_Detaipptl.jpg"/>
          <p:cNvPicPr>
            <a:picLocks/>
          </p:cNvPicPr>
          <p:nvPr userDrawn="1"/>
        </p:nvPicPr>
        <p:blipFill>
          <a:blip r:embed="rId2" cstate="print"/>
          <a:srcRect t="1741"/>
          <a:stretch>
            <a:fillRect/>
          </a:stretch>
        </p:blipFill>
        <p:spPr>
          <a:xfrm>
            <a:off x="179999" y="180000"/>
            <a:ext cx="11830107" cy="6498000"/>
          </a:xfrm>
          <a:prstGeom prst="rect">
            <a:avLst/>
          </a:prstGeom>
        </p:spPr>
      </p:pic>
      <p:sp>
        <p:nvSpPr>
          <p:cNvPr id="6" name="Rechteck 5"/>
          <p:cNvSpPr/>
          <p:nvPr userDrawn="1"/>
        </p:nvSpPr>
        <p:spPr>
          <a:xfrm>
            <a:off x="0" y="1702800"/>
            <a:ext cx="180000" cy="450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7" name="Rechteck 6"/>
          <p:cNvSpPr/>
          <p:nvPr userDrawn="1"/>
        </p:nvSpPr>
        <p:spPr>
          <a:xfrm>
            <a:off x="180000" y="1702800"/>
            <a:ext cx="8160000" cy="45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 name="Titel 1"/>
          <p:cNvSpPr>
            <a:spLocks noGrp="1"/>
          </p:cNvSpPr>
          <p:nvPr>
            <p:ph type="title" hasCustomPrompt="1"/>
          </p:nvPr>
        </p:nvSpPr>
        <p:spPr>
          <a:xfrm>
            <a:off x="522000" y="1922400"/>
            <a:ext cx="7463763" cy="1290576"/>
          </a:xfrm>
        </p:spPr>
        <p:txBody>
          <a:bodyPr anchor="t">
            <a:normAutofit/>
          </a:bodyPr>
          <a:lstStyle>
            <a:lvl1pPr>
              <a:lnSpc>
                <a:spcPts val="4200"/>
              </a:lnSpc>
              <a:defRPr sz="4000" baseline="0"/>
            </a:lvl1pPr>
          </a:lstStyle>
          <a:p>
            <a:r>
              <a:rPr lang="de-DE" dirty="0"/>
              <a:t>Hier steht z.B. Vielen Dank für Ihre Aufmerksamkeit</a:t>
            </a:r>
          </a:p>
        </p:txBody>
      </p:sp>
      <p:sp>
        <p:nvSpPr>
          <p:cNvPr id="10" name="Textplatzhalter 9"/>
          <p:cNvSpPr>
            <a:spLocks noGrp="1"/>
          </p:cNvSpPr>
          <p:nvPr>
            <p:ph type="body" sz="quarter" idx="13" hasCustomPrompt="1"/>
          </p:nvPr>
        </p:nvSpPr>
        <p:spPr>
          <a:xfrm>
            <a:off x="522000" y="3218399"/>
            <a:ext cx="7463367" cy="2700000"/>
          </a:xfrm>
          <a:prstGeom prst="rect">
            <a:avLst/>
          </a:prstGeom>
        </p:spPr>
        <p:txBody>
          <a:bodyPr/>
          <a:lstStyle>
            <a:lvl1pPr>
              <a:defRPr b="1" cap="none" baseline="0"/>
            </a:lvl1pPr>
            <a:lvl2pPr marL="0" indent="0">
              <a:buNone/>
              <a:defRPr b="0">
                <a:solidFill>
                  <a:schemeClr val="tx1"/>
                </a:solidFill>
              </a:defRPr>
            </a:lvl2pPr>
            <a:lvl3pPr marL="0" indent="0">
              <a:buNone/>
              <a:defRPr b="1">
                <a:solidFill>
                  <a:schemeClr val="accent3"/>
                </a:solidFill>
              </a:defRPr>
            </a:lvl3pPr>
            <a:lvl4pPr marL="0" indent="0">
              <a:buNone/>
              <a:defRPr/>
            </a:lvl4pPr>
            <a:lvl5pPr marL="0" indent="0">
              <a:buNone/>
              <a:defRPr/>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grpSp>
        <p:nvGrpSpPr>
          <p:cNvPr id="14" name="Gruppieren 13"/>
          <p:cNvGrpSpPr/>
          <p:nvPr userDrawn="1"/>
        </p:nvGrpSpPr>
        <p:grpSpPr>
          <a:xfrm>
            <a:off x="9851002" y="532800"/>
            <a:ext cx="2340998" cy="1081711"/>
            <a:chOff x="9790370" y="2610023"/>
            <a:chExt cx="2340998" cy="1081711"/>
          </a:xfrm>
        </p:grpSpPr>
        <p:sp>
          <p:nvSpPr>
            <p:cNvPr id="15" name="Rechteck 14"/>
            <p:cNvSpPr/>
            <p:nvPr userDrawn="1"/>
          </p:nvSpPr>
          <p:spPr>
            <a:xfrm>
              <a:off x="11949475" y="2611614"/>
              <a:ext cx="181893" cy="10801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grpSp>
          <p:nvGrpSpPr>
            <p:cNvPr id="16" name="Gruppieren 15"/>
            <p:cNvGrpSpPr>
              <a:grpSpLocks noChangeAspect="1"/>
            </p:cNvGrpSpPr>
            <p:nvPr userDrawn="1"/>
          </p:nvGrpSpPr>
          <p:grpSpPr>
            <a:xfrm>
              <a:off x="9790370" y="2610023"/>
              <a:ext cx="2159105" cy="1080000"/>
              <a:chOff x="14785976" y="27157354"/>
              <a:chExt cx="5086351" cy="2544762"/>
            </a:xfrm>
          </p:grpSpPr>
          <p:sp>
            <p:nvSpPr>
              <p:cNvPr id="17" name="Rectangle 6"/>
              <p:cNvSpPr>
                <a:spLocks noChangeArrowheads="1"/>
              </p:cNvSpPr>
              <p:nvPr/>
            </p:nvSpPr>
            <p:spPr bwMode="auto">
              <a:xfrm>
                <a:off x="14785976" y="27157354"/>
                <a:ext cx="5086351" cy="2544762"/>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sz="11618"/>
              </a:p>
            </p:txBody>
          </p:sp>
          <p:sp>
            <p:nvSpPr>
              <p:cNvPr id="18" name="Freeform 7"/>
              <p:cNvSpPr>
                <a:spLocks noEditPoints="1"/>
              </p:cNvSpPr>
              <p:nvPr/>
            </p:nvSpPr>
            <p:spPr bwMode="auto">
              <a:xfrm>
                <a:off x="15427330" y="28471816"/>
                <a:ext cx="3803650" cy="544512"/>
              </a:xfrm>
              <a:custGeom>
                <a:avLst/>
                <a:gdLst/>
                <a:ahLst/>
                <a:cxnLst>
                  <a:cxn ang="0">
                    <a:pos x="1200" y="168"/>
                  </a:cxn>
                  <a:cxn ang="0">
                    <a:pos x="1169" y="127"/>
                  </a:cxn>
                  <a:cxn ang="0">
                    <a:pos x="1196" y="50"/>
                  </a:cxn>
                  <a:cxn ang="0">
                    <a:pos x="1136" y="23"/>
                  </a:cxn>
                  <a:cxn ang="0">
                    <a:pos x="1121" y="75"/>
                  </a:cxn>
                  <a:cxn ang="0">
                    <a:pos x="990" y="47"/>
                  </a:cxn>
                  <a:cxn ang="0">
                    <a:pos x="925" y="50"/>
                  </a:cxn>
                  <a:cxn ang="0">
                    <a:pos x="958" y="109"/>
                  </a:cxn>
                  <a:cxn ang="0">
                    <a:pos x="996" y="107"/>
                  </a:cxn>
                  <a:cxn ang="0">
                    <a:pos x="1029" y="109"/>
                  </a:cxn>
                  <a:cxn ang="0">
                    <a:pos x="1066" y="107"/>
                  </a:cxn>
                  <a:cxn ang="0">
                    <a:pos x="1099" y="100"/>
                  </a:cxn>
                  <a:cxn ang="0">
                    <a:pos x="1024" y="67"/>
                  </a:cxn>
                  <a:cxn ang="0">
                    <a:pos x="837" y="147"/>
                  </a:cxn>
                  <a:cxn ang="0">
                    <a:pos x="852" y="114"/>
                  </a:cxn>
                  <a:cxn ang="0">
                    <a:pos x="892" y="91"/>
                  </a:cxn>
                  <a:cxn ang="0">
                    <a:pos x="800" y="81"/>
                  </a:cxn>
                  <a:cxn ang="0">
                    <a:pos x="847" y="94"/>
                  </a:cxn>
                  <a:cxn ang="0">
                    <a:pos x="826" y="171"/>
                  </a:cxn>
                  <a:cxn ang="0">
                    <a:pos x="892" y="169"/>
                  </a:cxn>
                  <a:cxn ang="0">
                    <a:pos x="681" y="83"/>
                  </a:cxn>
                  <a:cxn ang="0">
                    <a:pos x="737" y="135"/>
                  </a:cxn>
                  <a:cxn ang="0">
                    <a:pos x="681" y="163"/>
                  </a:cxn>
                  <a:cxn ang="0">
                    <a:pos x="741" y="98"/>
                  </a:cxn>
                  <a:cxn ang="0">
                    <a:pos x="729" y="72"/>
                  </a:cxn>
                  <a:cxn ang="0">
                    <a:pos x="727" y="47"/>
                  </a:cxn>
                  <a:cxn ang="0">
                    <a:pos x="612" y="99"/>
                  </a:cxn>
                  <a:cxn ang="0">
                    <a:pos x="588" y="105"/>
                  </a:cxn>
                  <a:cxn ang="0">
                    <a:pos x="661" y="83"/>
                  </a:cxn>
                  <a:cxn ang="0">
                    <a:pos x="610" y="172"/>
                  </a:cxn>
                  <a:cxn ang="0">
                    <a:pos x="610" y="146"/>
                  </a:cxn>
                  <a:cxn ang="0">
                    <a:pos x="622" y="119"/>
                  </a:cxn>
                  <a:cxn ang="0">
                    <a:pos x="452" y="109"/>
                  </a:cxn>
                  <a:cxn ang="0">
                    <a:pos x="529" y="0"/>
                  </a:cxn>
                  <a:cxn ang="0">
                    <a:pos x="465" y="47"/>
                  </a:cxn>
                  <a:cxn ang="0">
                    <a:pos x="499" y="155"/>
                  </a:cxn>
                  <a:cxn ang="0">
                    <a:pos x="529" y="0"/>
                  </a:cxn>
                  <a:cxn ang="0">
                    <a:pos x="313" y="50"/>
                  </a:cxn>
                  <a:cxn ang="0">
                    <a:pos x="319" y="169"/>
                  </a:cxn>
                  <a:cxn ang="0">
                    <a:pos x="357" y="84"/>
                  </a:cxn>
                  <a:cxn ang="0">
                    <a:pos x="393" y="169"/>
                  </a:cxn>
                  <a:cxn ang="0">
                    <a:pos x="352" y="47"/>
                  </a:cxn>
                  <a:cxn ang="0">
                    <a:pos x="225" y="169"/>
                  </a:cxn>
                  <a:cxn ang="0">
                    <a:pos x="219" y="50"/>
                  </a:cxn>
                  <a:cxn ang="0">
                    <a:pos x="182" y="135"/>
                  </a:cxn>
                  <a:cxn ang="0">
                    <a:pos x="146" y="50"/>
                  </a:cxn>
                  <a:cxn ang="0">
                    <a:pos x="186" y="172"/>
                  </a:cxn>
                  <a:cxn ang="0">
                    <a:pos x="48" y="72"/>
                  </a:cxn>
                  <a:cxn ang="0">
                    <a:pos x="50" y="32"/>
                  </a:cxn>
                  <a:cxn ang="0">
                    <a:pos x="57" y="143"/>
                  </a:cxn>
                  <a:cxn ang="0">
                    <a:pos x="55" y="98"/>
                  </a:cxn>
                  <a:cxn ang="0">
                    <a:pos x="89" y="81"/>
                  </a:cxn>
                  <a:cxn ang="0">
                    <a:pos x="0" y="7"/>
                  </a:cxn>
                </a:cxnLst>
                <a:rect l="0" t="0" r="r" b="b"/>
                <a:pathLst>
                  <a:path w="1200" h="172">
                    <a:moveTo>
                      <a:pt x="1136" y="130"/>
                    </a:moveTo>
                    <a:cubicBezTo>
                      <a:pt x="1136" y="157"/>
                      <a:pt x="1147" y="171"/>
                      <a:pt x="1175" y="171"/>
                    </a:cubicBezTo>
                    <a:cubicBezTo>
                      <a:pt x="1187" y="171"/>
                      <a:pt x="1197" y="169"/>
                      <a:pt x="1200" y="168"/>
                    </a:cubicBezTo>
                    <a:cubicBezTo>
                      <a:pt x="1200" y="142"/>
                      <a:pt x="1200" y="142"/>
                      <a:pt x="1200" y="142"/>
                    </a:cubicBezTo>
                    <a:cubicBezTo>
                      <a:pt x="1195" y="144"/>
                      <a:pt x="1189" y="145"/>
                      <a:pt x="1183" y="145"/>
                    </a:cubicBezTo>
                    <a:cubicBezTo>
                      <a:pt x="1173" y="145"/>
                      <a:pt x="1169" y="142"/>
                      <a:pt x="1169" y="127"/>
                    </a:cubicBezTo>
                    <a:cubicBezTo>
                      <a:pt x="1169" y="75"/>
                      <a:pt x="1169" y="75"/>
                      <a:pt x="1169" y="75"/>
                    </a:cubicBezTo>
                    <a:cubicBezTo>
                      <a:pt x="1196" y="75"/>
                      <a:pt x="1196" y="75"/>
                      <a:pt x="1196" y="75"/>
                    </a:cubicBezTo>
                    <a:cubicBezTo>
                      <a:pt x="1196" y="50"/>
                      <a:pt x="1196" y="50"/>
                      <a:pt x="1196" y="50"/>
                    </a:cubicBezTo>
                    <a:cubicBezTo>
                      <a:pt x="1169" y="50"/>
                      <a:pt x="1169" y="50"/>
                      <a:pt x="1169" y="50"/>
                    </a:cubicBezTo>
                    <a:cubicBezTo>
                      <a:pt x="1169" y="15"/>
                      <a:pt x="1169" y="15"/>
                      <a:pt x="1169" y="15"/>
                    </a:cubicBezTo>
                    <a:cubicBezTo>
                      <a:pt x="1151" y="16"/>
                      <a:pt x="1139" y="21"/>
                      <a:pt x="1136" y="23"/>
                    </a:cubicBezTo>
                    <a:cubicBezTo>
                      <a:pt x="1136" y="50"/>
                      <a:pt x="1136" y="50"/>
                      <a:pt x="1136" y="50"/>
                    </a:cubicBezTo>
                    <a:cubicBezTo>
                      <a:pt x="1121" y="50"/>
                      <a:pt x="1121" y="50"/>
                      <a:pt x="1121" y="50"/>
                    </a:cubicBezTo>
                    <a:cubicBezTo>
                      <a:pt x="1121" y="75"/>
                      <a:pt x="1121" y="75"/>
                      <a:pt x="1121" y="75"/>
                    </a:cubicBezTo>
                    <a:cubicBezTo>
                      <a:pt x="1136" y="75"/>
                      <a:pt x="1136" y="75"/>
                      <a:pt x="1136" y="75"/>
                    </a:cubicBezTo>
                    <a:lnTo>
                      <a:pt x="1136" y="130"/>
                    </a:lnTo>
                    <a:close/>
                    <a:moveTo>
                      <a:pt x="990" y="47"/>
                    </a:moveTo>
                    <a:cubicBezTo>
                      <a:pt x="973" y="47"/>
                      <a:pt x="960" y="56"/>
                      <a:pt x="955" y="66"/>
                    </a:cubicBezTo>
                    <a:cubicBezTo>
                      <a:pt x="955" y="63"/>
                      <a:pt x="954" y="54"/>
                      <a:pt x="953" y="50"/>
                    </a:cubicBezTo>
                    <a:cubicBezTo>
                      <a:pt x="925" y="50"/>
                      <a:pt x="925" y="50"/>
                      <a:pt x="925" y="50"/>
                    </a:cubicBezTo>
                    <a:cubicBezTo>
                      <a:pt x="925" y="169"/>
                      <a:pt x="925" y="169"/>
                      <a:pt x="925" y="169"/>
                    </a:cubicBezTo>
                    <a:cubicBezTo>
                      <a:pt x="958" y="169"/>
                      <a:pt x="958" y="169"/>
                      <a:pt x="958" y="169"/>
                    </a:cubicBezTo>
                    <a:cubicBezTo>
                      <a:pt x="958" y="109"/>
                      <a:pt x="958" y="109"/>
                      <a:pt x="958" y="109"/>
                    </a:cubicBezTo>
                    <a:cubicBezTo>
                      <a:pt x="958" y="83"/>
                      <a:pt x="966" y="74"/>
                      <a:pt x="980" y="74"/>
                    </a:cubicBezTo>
                    <a:cubicBezTo>
                      <a:pt x="987" y="74"/>
                      <a:pt x="991" y="78"/>
                      <a:pt x="994" y="84"/>
                    </a:cubicBezTo>
                    <a:cubicBezTo>
                      <a:pt x="996" y="89"/>
                      <a:pt x="996" y="95"/>
                      <a:pt x="996" y="107"/>
                    </a:cubicBezTo>
                    <a:cubicBezTo>
                      <a:pt x="996" y="169"/>
                      <a:pt x="996" y="169"/>
                      <a:pt x="996" y="169"/>
                    </a:cubicBezTo>
                    <a:cubicBezTo>
                      <a:pt x="1029" y="169"/>
                      <a:pt x="1029" y="169"/>
                      <a:pt x="1029" y="169"/>
                    </a:cubicBezTo>
                    <a:cubicBezTo>
                      <a:pt x="1029" y="109"/>
                      <a:pt x="1029" y="109"/>
                      <a:pt x="1029" y="109"/>
                    </a:cubicBezTo>
                    <a:cubicBezTo>
                      <a:pt x="1029" y="84"/>
                      <a:pt x="1036" y="74"/>
                      <a:pt x="1051" y="74"/>
                    </a:cubicBezTo>
                    <a:cubicBezTo>
                      <a:pt x="1058" y="74"/>
                      <a:pt x="1062" y="78"/>
                      <a:pt x="1064" y="84"/>
                    </a:cubicBezTo>
                    <a:cubicBezTo>
                      <a:pt x="1066" y="89"/>
                      <a:pt x="1066" y="95"/>
                      <a:pt x="1066" y="107"/>
                    </a:cubicBezTo>
                    <a:cubicBezTo>
                      <a:pt x="1066" y="169"/>
                      <a:pt x="1066" y="169"/>
                      <a:pt x="1066" y="169"/>
                    </a:cubicBezTo>
                    <a:cubicBezTo>
                      <a:pt x="1099" y="169"/>
                      <a:pt x="1099" y="169"/>
                      <a:pt x="1099" y="169"/>
                    </a:cubicBezTo>
                    <a:cubicBezTo>
                      <a:pt x="1099" y="100"/>
                      <a:pt x="1099" y="100"/>
                      <a:pt x="1099" y="100"/>
                    </a:cubicBezTo>
                    <a:cubicBezTo>
                      <a:pt x="1099" y="86"/>
                      <a:pt x="1098" y="76"/>
                      <a:pt x="1095" y="68"/>
                    </a:cubicBezTo>
                    <a:cubicBezTo>
                      <a:pt x="1089" y="53"/>
                      <a:pt x="1076" y="47"/>
                      <a:pt x="1060" y="47"/>
                    </a:cubicBezTo>
                    <a:cubicBezTo>
                      <a:pt x="1043" y="47"/>
                      <a:pt x="1030" y="57"/>
                      <a:pt x="1024" y="67"/>
                    </a:cubicBezTo>
                    <a:cubicBezTo>
                      <a:pt x="1019" y="53"/>
                      <a:pt x="1006" y="47"/>
                      <a:pt x="990" y="47"/>
                    </a:cubicBezTo>
                    <a:moveTo>
                      <a:pt x="859" y="126"/>
                    </a:moveTo>
                    <a:cubicBezTo>
                      <a:pt x="859" y="139"/>
                      <a:pt x="851" y="147"/>
                      <a:pt x="837" y="147"/>
                    </a:cubicBezTo>
                    <a:cubicBezTo>
                      <a:pt x="829" y="147"/>
                      <a:pt x="823" y="142"/>
                      <a:pt x="823" y="134"/>
                    </a:cubicBezTo>
                    <a:cubicBezTo>
                      <a:pt x="823" y="127"/>
                      <a:pt x="826" y="122"/>
                      <a:pt x="838" y="118"/>
                    </a:cubicBezTo>
                    <a:cubicBezTo>
                      <a:pt x="852" y="114"/>
                      <a:pt x="852" y="114"/>
                      <a:pt x="852" y="114"/>
                    </a:cubicBezTo>
                    <a:cubicBezTo>
                      <a:pt x="856" y="113"/>
                      <a:pt x="858" y="112"/>
                      <a:pt x="859" y="110"/>
                    </a:cubicBezTo>
                    <a:lnTo>
                      <a:pt x="859" y="126"/>
                    </a:lnTo>
                    <a:close/>
                    <a:moveTo>
                      <a:pt x="892" y="91"/>
                    </a:moveTo>
                    <a:cubicBezTo>
                      <a:pt x="892" y="58"/>
                      <a:pt x="874" y="47"/>
                      <a:pt x="845" y="47"/>
                    </a:cubicBezTo>
                    <a:cubicBezTo>
                      <a:pt x="827" y="47"/>
                      <a:pt x="811" y="50"/>
                      <a:pt x="800" y="55"/>
                    </a:cubicBezTo>
                    <a:cubicBezTo>
                      <a:pt x="800" y="81"/>
                      <a:pt x="800" y="81"/>
                      <a:pt x="800" y="81"/>
                    </a:cubicBezTo>
                    <a:cubicBezTo>
                      <a:pt x="810" y="77"/>
                      <a:pt x="827" y="73"/>
                      <a:pt x="843" y="73"/>
                    </a:cubicBezTo>
                    <a:cubicBezTo>
                      <a:pt x="854" y="73"/>
                      <a:pt x="859" y="77"/>
                      <a:pt x="859" y="83"/>
                    </a:cubicBezTo>
                    <a:cubicBezTo>
                      <a:pt x="859" y="89"/>
                      <a:pt x="856" y="92"/>
                      <a:pt x="847" y="94"/>
                    </a:cubicBezTo>
                    <a:cubicBezTo>
                      <a:pt x="828" y="99"/>
                      <a:pt x="828" y="99"/>
                      <a:pt x="828" y="99"/>
                    </a:cubicBezTo>
                    <a:cubicBezTo>
                      <a:pt x="800" y="106"/>
                      <a:pt x="790" y="119"/>
                      <a:pt x="790" y="137"/>
                    </a:cubicBezTo>
                    <a:cubicBezTo>
                      <a:pt x="790" y="156"/>
                      <a:pt x="804" y="171"/>
                      <a:pt x="826" y="171"/>
                    </a:cubicBezTo>
                    <a:cubicBezTo>
                      <a:pt x="841" y="171"/>
                      <a:pt x="854" y="166"/>
                      <a:pt x="863" y="155"/>
                    </a:cubicBezTo>
                    <a:cubicBezTo>
                      <a:pt x="863" y="159"/>
                      <a:pt x="863" y="164"/>
                      <a:pt x="865" y="169"/>
                    </a:cubicBezTo>
                    <a:cubicBezTo>
                      <a:pt x="892" y="169"/>
                      <a:pt x="892" y="169"/>
                      <a:pt x="892" y="169"/>
                    </a:cubicBezTo>
                    <a:lnTo>
                      <a:pt x="892" y="91"/>
                    </a:lnTo>
                    <a:close/>
                    <a:moveTo>
                      <a:pt x="727" y="47"/>
                    </a:moveTo>
                    <a:cubicBezTo>
                      <a:pt x="695" y="47"/>
                      <a:pt x="681" y="63"/>
                      <a:pt x="681" y="83"/>
                    </a:cubicBezTo>
                    <a:cubicBezTo>
                      <a:pt x="681" y="103"/>
                      <a:pt x="693" y="113"/>
                      <a:pt x="711" y="119"/>
                    </a:cubicBezTo>
                    <a:cubicBezTo>
                      <a:pt x="722" y="123"/>
                      <a:pt x="722" y="123"/>
                      <a:pt x="722" y="123"/>
                    </a:cubicBezTo>
                    <a:cubicBezTo>
                      <a:pt x="733" y="127"/>
                      <a:pt x="737" y="130"/>
                      <a:pt x="737" y="135"/>
                    </a:cubicBezTo>
                    <a:cubicBezTo>
                      <a:pt x="737" y="142"/>
                      <a:pt x="731" y="146"/>
                      <a:pt x="720" y="146"/>
                    </a:cubicBezTo>
                    <a:cubicBezTo>
                      <a:pt x="708" y="146"/>
                      <a:pt x="693" y="142"/>
                      <a:pt x="681" y="135"/>
                    </a:cubicBezTo>
                    <a:cubicBezTo>
                      <a:pt x="681" y="163"/>
                      <a:pt x="681" y="163"/>
                      <a:pt x="681" y="163"/>
                    </a:cubicBezTo>
                    <a:cubicBezTo>
                      <a:pt x="694" y="169"/>
                      <a:pt x="705" y="172"/>
                      <a:pt x="720" y="172"/>
                    </a:cubicBezTo>
                    <a:cubicBezTo>
                      <a:pt x="753" y="172"/>
                      <a:pt x="770" y="158"/>
                      <a:pt x="770" y="133"/>
                    </a:cubicBezTo>
                    <a:cubicBezTo>
                      <a:pt x="770" y="115"/>
                      <a:pt x="761" y="104"/>
                      <a:pt x="741" y="98"/>
                    </a:cubicBezTo>
                    <a:cubicBezTo>
                      <a:pt x="730" y="94"/>
                      <a:pt x="730" y="94"/>
                      <a:pt x="730" y="94"/>
                    </a:cubicBezTo>
                    <a:cubicBezTo>
                      <a:pt x="718" y="91"/>
                      <a:pt x="715" y="88"/>
                      <a:pt x="715" y="82"/>
                    </a:cubicBezTo>
                    <a:cubicBezTo>
                      <a:pt x="715" y="76"/>
                      <a:pt x="720" y="72"/>
                      <a:pt x="729" y="72"/>
                    </a:cubicBezTo>
                    <a:cubicBezTo>
                      <a:pt x="739" y="72"/>
                      <a:pt x="753" y="75"/>
                      <a:pt x="765" y="81"/>
                    </a:cubicBezTo>
                    <a:cubicBezTo>
                      <a:pt x="765" y="54"/>
                      <a:pt x="765" y="54"/>
                      <a:pt x="765" y="54"/>
                    </a:cubicBezTo>
                    <a:cubicBezTo>
                      <a:pt x="755" y="50"/>
                      <a:pt x="742" y="47"/>
                      <a:pt x="727" y="47"/>
                    </a:cubicBezTo>
                    <a:moveTo>
                      <a:pt x="613" y="73"/>
                    </a:moveTo>
                    <a:cubicBezTo>
                      <a:pt x="623" y="73"/>
                      <a:pt x="628" y="77"/>
                      <a:pt x="628" y="85"/>
                    </a:cubicBezTo>
                    <a:cubicBezTo>
                      <a:pt x="628" y="92"/>
                      <a:pt x="623" y="96"/>
                      <a:pt x="612" y="99"/>
                    </a:cubicBezTo>
                    <a:cubicBezTo>
                      <a:pt x="598" y="103"/>
                      <a:pt x="598" y="103"/>
                      <a:pt x="598" y="103"/>
                    </a:cubicBezTo>
                    <a:cubicBezTo>
                      <a:pt x="592" y="104"/>
                      <a:pt x="589" y="106"/>
                      <a:pt x="588" y="107"/>
                    </a:cubicBezTo>
                    <a:cubicBezTo>
                      <a:pt x="588" y="105"/>
                      <a:pt x="588" y="105"/>
                      <a:pt x="588" y="105"/>
                    </a:cubicBezTo>
                    <a:cubicBezTo>
                      <a:pt x="588" y="86"/>
                      <a:pt x="597" y="73"/>
                      <a:pt x="613" y="73"/>
                    </a:cubicBezTo>
                    <a:moveTo>
                      <a:pt x="622" y="119"/>
                    </a:moveTo>
                    <a:cubicBezTo>
                      <a:pt x="648" y="113"/>
                      <a:pt x="661" y="104"/>
                      <a:pt x="661" y="83"/>
                    </a:cubicBezTo>
                    <a:cubicBezTo>
                      <a:pt x="661" y="63"/>
                      <a:pt x="646" y="47"/>
                      <a:pt x="613" y="47"/>
                    </a:cubicBezTo>
                    <a:cubicBezTo>
                      <a:pt x="579" y="47"/>
                      <a:pt x="555" y="72"/>
                      <a:pt x="555" y="109"/>
                    </a:cubicBezTo>
                    <a:cubicBezTo>
                      <a:pt x="555" y="147"/>
                      <a:pt x="574" y="172"/>
                      <a:pt x="610" y="172"/>
                    </a:cubicBezTo>
                    <a:cubicBezTo>
                      <a:pt x="632" y="172"/>
                      <a:pt x="649" y="167"/>
                      <a:pt x="660" y="161"/>
                    </a:cubicBezTo>
                    <a:cubicBezTo>
                      <a:pt x="660" y="135"/>
                      <a:pt x="660" y="135"/>
                      <a:pt x="660" y="135"/>
                    </a:cubicBezTo>
                    <a:cubicBezTo>
                      <a:pt x="645" y="141"/>
                      <a:pt x="625" y="146"/>
                      <a:pt x="610" y="146"/>
                    </a:cubicBezTo>
                    <a:cubicBezTo>
                      <a:pt x="597" y="146"/>
                      <a:pt x="592" y="138"/>
                      <a:pt x="592" y="133"/>
                    </a:cubicBezTo>
                    <a:cubicBezTo>
                      <a:pt x="592" y="128"/>
                      <a:pt x="595" y="125"/>
                      <a:pt x="601" y="124"/>
                    </a:cubicBezTo>
                    <a:lnTo>
                      <a:pt x="622" y="119"/>
                    </a:lnTo>
                    <a:close/>
                    <a:moveTo>
                      <a:pt x="496" y="109"/>
                    </a:moveTo>
                    <a:cubicBezTo>
                      <a:pt x="496" y="132"/>
                      <a:pt x="490" y="145"/>
                      <a:pt x="474" y="145"/>
                    </a:cubicBezTo>
                    <a:cubicBezTo>
                      <a:pt x="457" y="145"/>
                      <a:pt x="452" y="132"/>
                      <a:pt x="452" y="109"/>
                    </a:cubicBezTo>
                    <a:cubicBezTo>
                      <a:pt x="452" y="87"/>
                      <a:pt x="457" y="74"/>
                      <a:pt x="474" y="74"/>
                    </a:cubicBezTo>
                    <a:cubicBezTo>
                      <a:pt x="490" y="74"/>
                      <a:pt x="496" y="87"/>
                      <a:pt x="496" y="109"/>
                    </a:cubicBezTo>
                    <a:moveTo>
                      <a:pt x="529" y="0"/>
                    </a:moveTo>
                    <a:cubicBezTo>
                      <a:pt x="496" y="0"/>
                      <a:pt x="496" y="0"/>
                      <a:pt x="496" y="0"/>
                    </a:cubicBezTo>
                    <a:cubicBezTo>
                      <a:pt x="496" y="62"/>
                      <a:pt x="496" y="62"/>
                      <a:pt x="496" y="62"/>
                    </a:cubicBezTo>
                    <a:cubicBezTo>
                      <a:pt x="491" y="55"/>
                      <a:pt x="480" y="47"/>
                      <a:pt x="465" y="47"/>
                    </a:cubicBezTo>
                    <a:cubicBezTo>
                      <a:pt x="432" y="47"/>
                      <a:pt x="418" y="72"/>
                      <a:pt x="418" y="109"/>
                    </a:cubicBezTo>
                    <a:cubicBezTo>
                      <a:pt x="418" y="147"/>
                      <a:pt x="432" y="172"/>
                      <a:pt x="466" y="172"/>
                    </a:cubicBezTo>
                    <a:cubicBezTo>
                      <a:pt x="481" y="172"/>
                      <a:pt x="493" y="164"/>
                      <a:pt x="499" y="155"/>
                    </a:cubicBezTo>
                    <a:cubicBezTo>
                      <a:pt x="499" y="158"/>
                      <a:pt x="499" y="164"/>
                      <a:pt x="501" y="169"/>
                    </a:cubicBezTo>
                    <a:cubicBezTo>
                      <a:pt x="529" y="169"/>
                      <a:pt x="529" y="169"/>
                      <a:pt x="529" y="169"/>
                    </a:cubicBezTo>
                    <a:lnTo>
                      <a:pt x="529" y="0"/>
                    </a:lnTo>
                    <a:close/>
                    <a:moveTo>
                      <a:pt x="352" y="47"/>
                    </a:moveTo>
                    <a:cubicBezTo>
                      <a:pt x="334" y="47"/>
                      <a:pt x="321" y="56"/>
                      <a:pt x="316" y="66"/>
                    </a:cubicBezTo>
                    <a:cubicBezTo>
                      <a:pt x="316" y="63"/>
                      <a:pt x="315" y="54"/>
                      <a:pt x="313" y="50"/>
                    </a:cubicBezTo>
                    <a:cubicBezTo>
                      <a:pt x="286" y="50"/>
                      <a:pt x="286" y="50"/>
                      <a:pt x="286" y="50"/>
                    </a:cubicBezTo>
                    <a:cubicBezTo>
                      <a:pt x="286" y="169"/>
                      <a:pt x="286" y="169"/>
                      <a:pt x="286" y="169"/>
                    </a:cubicBezTo>
                    <a:cubicBezTo>
                      <a:pt x="319" y="169"/>
                      <a:pt x="319" y="169"/>
                      <a:pt x="319" y="169"/>
                    </a:cubicBezTo>
                    <a:cubicBezTo>
                      <a:pt x="319" y="109"/>
                      <a:pt x="319" y="109"/>
                      <a:pt x="319" y="109"/>
                    </a:cubicBezTo>
                    <a:cubicBezTo>
                      <a:pt x="319" y="83"/>
                      <a:pt x="327" y="74"/>
                      <a:pt x="342" y="74"/>
                    </a:cubicBezTo>
                    <a:cubicBezTo>
                      <a:pt x="350" y="74"/>
                      <a:pt x="355" y="77"/>
                      <a:pt x="357" y="84"/>
                    </a:cubicBezTo>
                    <a:cubicBezTo>
                      <a:pt x="359" y="89"/>
                      <a:pt x="360" y="93"/>
                      <a:pt x="360" y="107"/>
                    </a:cubicBezTo>
                    <a:cubicBezTo>
                      <a:pt x="360" y="169"/>
                      <a:pt x="360" y="169"/>
                      <a:pt x="360" y="169"/>
                    </a:cubicBezTo>
                    <a:cubicBezTo>
                      <a:pt x="393" y="169"/>
                      <a:pt x="393" y="169"/>
                      <a:pt x="393" y="169"/>
                    </a:cubicBezTo>
                    <a:cubicBezTo>
                      <a:pt x="393" y="100"/>
                      <a:pt x="393" y="100"/>
                      <a:pt x="393" y="100"/>
                    </a:cubicBezTo>
                    <a:cubicBezTo>
                      <a:pt x="393" y="86"/>
                      <a:pt x="391" y="76"/>
                      <a:pt x="388" y="68"/>
                    </a:cubicBezTo>
                    <a:cubicBezTo>
                      <a:pt x="382" y="53"/>
                      <a:pt x="370" y="47"/>
                      <a:pt x="352" y="47"/>
                    </a:cubicBezTo>
                    <a:moveTo>
                      <a:pt x="186" y="172"/>
                    </a:moveTo>
                    <a:cubicBezTo>
                      <a:pt x="204" y="172"/>
                      <a:pt x="217" y="163"/>
                      <a:pt x="223" y="153"/>
                    </a:cubicBezTo>
                    <a:cubicBezTo>
                      <a:pt x="223" y="156"/>
                      <a:pt x="223" y="164"/>
                      <a:pt x="225" y="169"/>
                    </a:cubicBezTo>
                    <a:cubicBezTo>
                      <a:pt x="252" y="169"/>
                      <a:pt x="252" y="169"/>
                      <a:pt x="252" y="169"/>
                    </a:cubicBezTo>
                    <a:cubicBezTo>
                      <a:pt x="252" y="50"/>
                      <a:pt x="252" y="50"/>
                      <a:pt x="252" y="50"/>
                    </a:cubicBezTo>
                    <a:cubicBezTo>
                      <a:pt x="219" y="50"/>
                      <a:pt x="219" y="50"/>
                      <a:pt x="219" y="50"/>
                    </a:cubicBezTo>
                    <a:cubicBezTo>
                      <a:pt x="219" y="110"/>
                      <a:pt x="219" y="110"/>
                      <a:pt x="219" y="110"/>
                    </a:cubicBezTo>
                    <a:cubicBezTo>
                      <a:pt x="219" y="136"/>
                      <a:pt x="211" y="145"/>
                      <a:pt x="196" y="145"/>
                    </a:cubicBezTo>
                    <a:cubicBezTo>
                      <a:pt x="189" y="145"/>
                      <a:pt x="184" y="141"/>
                      <a:pt x="182" y="135"/>
                    </a:cubicBezTo>
                    <a:cubicBezTo>
                      <a:pt x="180" y="130"/>
                      <a:pt x="179" y="125"/>
                      <a:pt x="179" y="112"/>
                    </a:cubicBezTo>
                    <a:cubicBezTo>
                      <a:pt x="179" y="50"/>
                      <a:pt x="179" y="50"/>
                      <a:pt x="179" y="50"/>
                    </a:cubicBezTo>
                    <a:cubicBezTo>
                      <a:pt x="146" y="50"/>
                      <a:pt x="146" y="50"/>
                      <a:pt x="146" y="50"/>
                    </a:cubicBezTo>
                    <a:cubicBezTo>
                      <a:pt x="146" y="119"/>
                      <a:pt x="146" y="119"/>
                      <a:pt x="146" y="119"/>
                    </a:cubicBezTo>
                    <a:cubicBezTo>
                      <a:pt x="146" y="131"/>
                      <a:pt x="147" y="142"/>
                      <a:pt x="150" y="151"/>
                    </a:cubicBezTo>
                    <a:cubicBezTo>
                      <a:pt x="156" y="165"/>
                      <a:pt x="168" y="172"/>
                      <a:pt x="186" y="172"/>
                    </a:cubicBezTo>
                    <a:moveTo>
                      <a:pt x="50" y="32"/>
                    </a:moveTo>
                    <a:cubicBezTo>
                      <a:pt x="72" y="32"/>
                      <a:pt x="78" y="39"/>
                      <a:pt x="78" y="51"/>
                    </a:cubicBezTo>
                    <a:cubicBezTo>
                      <a:pt x="78" y="64"/>
                      <a:pt x="70" y="72"/>
                      <a:pt x="48" y="72"/>
                    </a:cubicBezTo>
                    <a:cubicBezTo>
                      <a:pt x="34" y="72"/>
                      <a:pt x="34" y="72"/>
                      <a:pt x="34" y="72"/>
                    </a:cubicBezTo>
                    <a:cubicBezTo>
                      <a:pt x="34" y="33"/>
                      <a:pt x="34" y="33"/>
                      <a:pt x="34" y="33"/>
                    </a:cubicBezTo>
                    <a:cubicBezTo>
                      <a:pt x="39" y="32"/>
                      <a:pt x="44" y="32"/>
                      <a:pt x="50" y="32"/>
                    </a:cubicBezTo>
                    <a:moveTo>
                      <a:pt x="55" y="98"/>
                    </a:moveTo>
                    <a:cubicBezTo>
                      <a:pt x="78" y="98"/>
                      <a:pt x="86" y="108"/>
                      <a:pt x="86" y="120"/>
                    </a:cubicBezTo>
                    <a:cubicBezTo>
                      <a:pt x="86" y="133"/>
                      <a:pt x="79" y="143"/>
                      <a:pt x="57" y="143"/>
                    </a:cubicBezTo>
                    <a:cubicBezTo>
                      <a:pt x="47" y="143"/>
                      <a:pt x="39" y="143"/>
                      <a:pt x="34" y="142"/>
                    </a:cubicBezTo>
                    <a:cubicBezTo>
                      <a:pt x="34" y="98"/>
                      <a:pt x="34" y="98"/>
                      <a:pt x="34" y="98"/>
                    </a:cubicBezTo>
                    <a:lnTo>
                      <a:pt x="55" y="98"/>
                    </a:lnTo>
                    <a:close/>
                    <a:moveTo>
                      <a:pt x="49" y="171"/>
                    </a:moveTo>
                    <a:cubicBezTo>
                      <a:pt x="105" y="171"/>
                      <a:pt x="121" y="152"/>
                      <a:pt x="121" y="122"/>
                    </a:cubicBezTo>
                    <a:cubicBezTo>
                      <a:pt x="121" y="100"/>
                      <a:pt x="106" y="85"/>
                      <a:pt x="89" y="81"/>
                    </a:cubicBezTo>
                    <a:cubicBezTo>
                      <a:pt x="103" y="77"/>
                      <a:pt x="113" y="64"/>
                      <a:pt x="113" y="49"/>
                    </a:cubicBezTo>
                    <a:cubicBezTo>
                      <a:pt x="113" y="18"/>
                      <a:pt x="94" y="4"/>
                      <a:pt x="50" y="4"/>
                    </a:cubicBezTo>
                    <a:cubicBezTo>
                      <a:pt x="36" y="4"/>
                      <a:pt x="6" y="6"/>
                      <a:pt x="0" y="7"/>
                    </a:cubicBezTo>
                    <a:cubicBezTo>
                      <a:pt x="0" y="168"/>
                      <a:pt x="0" y="168"/>
                      <a:pt x="0" y="168"/>
                    </a:cubicBezTo>
                    <a:cubicBezTo>
                      <a:pt x="12" y="170"/>
                      <a:pt x="25" y="171"/>
                      <a:pt x="49" y="171"/>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sz="11618"/>
              </a:p>
            </p:txBody>
          </p:sp>
          <p:sp>
            <p:nvSpPr>
              <p:cNvPr id="19" name="Freeform 8"/>
              <p:cNvSpPr>
                <a:spLocks noEditPoints="1"/>
              </p:cNvSpPr>
              <p:nvPr/>
            </p:nvSpPr>
            <p:spPr bwMode="auto">
              <a:xfrm>
                <a:off x="15427328" y="27792366"/>
                <a:ext cx="2582864" cy="546101"/>
              </a:xfrm>
              <a:custGeom>
                <a:avLst/>
                <a:gdLst/>
                <a:ahLst/>
                <a:cxnLst>
                  <a:cxn ang="0">
                    <a:pos x="790" y="172"/>
                  </a:cxn>
                  <a:cxn ang="0">
                    <a:pos x="815" y="142"/>
                  </a:cxn>
                  <a:cxn ang="0">
                    <a:pos x="784" y="128"/>
                  </a:cxn>
                  <a:cxn ang="0">
                    <a:pos x="811" y="75"/>
                  </a:cxn>
                  <a:cxn ang="0">
                    <a:pos x="784" y="50"/>
                  </a:cxn>
                  <a:cxn ang="0">
                    <a:pos x="751" y="23"/>
                  </a:cxn>
                  <a:cxn ang="0">
                    <a:pos x="736" y="50"/>
                  </a:cxn>
                  <a:cxn ang="0">
                    <a:pos x="751" y="75"/>
                  </a:cxn>
                  <a:cxn ang="0">
                    <a:pos x="676" y="131"/>
                  </a:cxn>
                  <a:cxn ang="0">
                    <a:pos x="725" y="168"/>
                  </a:cxn>
                  <a:cxn ang="0">
                    <a:pos x="719" y="143"/>
                  </a:cxn>
                  <a:cxn ang="0">
                    <a:pos x="709" y="0"/>
                  </a:cxn>
                  <a:cxn ang="0">
                    <a:pos x="676" y="131"/>
                  </a:cxn>
                  <a:cxn ang="0">
                    <a:pos x="617" y="85"/>
                  </a:cxn>
                  <a:cxn ang="0">
                    <a:pos x="586" y="103"/>
                  </a:cxn>
                  <a:cxn ang="0">
                    <a:pos x="577" y="105"/>
                  </a:cxn>
                  <a:cxn ang="0">
                    <a:pos x="611" y="119"/>
                  </a:cxn>
                  <a:cxn ang="0">
                    <a:pos x="602" y="47"/>
                  </a:cxn>
                  <a:cxn ang="0">
                    <a:pos x="599" y="172"/>
                  </a:cxn>
                  <a:cxn ang="0">
                    <a:pos x="649" y="135"/>
                  </a:cxn>
                  <a:cxn ang="0">
                    <a:pos x="581" y="133"/>
                  </a:cxn>
                  <a:cxn ang="0">
                    <a:pos x="611" y="119"/>
                  </a:cxn>
                  <a:cxn ang="0">
                    <a:pos x="532" y="50"/>
                  </a:cxn>
                  <a:cxn ang="0">
                    <a:pos x="479" y="134"/>
                  </a:cxn>
                  <a:cxn ang="0">
                    <a:pos x="428" y="50"/>
                  </a:cxn>
                  <a:cxn ang="0">
                    <a:pos x="386" y="50"/>
                  </a:cxn>
                  <a:cxn ang="0">
                    <a:pos x="390" y="169"/>
                  </a:cxn>
                  <a:cxn ang="0">
                    <a:pos x="442" y="97"/>
                  </a:cxn>
                  <a:cxn ang="0">
                    <a:pos x="494" y="169"/>
                  </a:cxn>
                  <a:cxn ang="0">
                    <a:pos x="189" y="66"/>
                  </a:cxn>
                  <a:cxn ang="0">
                    <a:pos x="159" y="50"/>
                  </a:cxn>
                  <a:cxn ang="0">
                    <a:pos x="192" y="169"/>
                  </a:cxn>
                  <a:cxn ang="0">
                    <a:pos x="214" y="74"/>
                  </a:cxn>
                  <a:cxn ang="0">
                    <a:pos x="230" y="107"/>
                  </a:cxn>
                  <a:cxn ang="0">
                    <a:pos x="263" y="169"/>
                  </a:cxn>
                  <a:cxn ang="0">
                    <a:pos x="285" y="74"/>
                  </a:cxn>
                  <a:cxn ang="0">
                    <a:pos x="300" y="107"/>
                  </a:cxn>
                  <a:cxn ang="0">
                    <a:pos x="333" y="169"/>
                  </a:cxn>
                  <a:cxn ang="0">
                    <a:pos x="329" y="68"/>
                  </a:cxn>
                  <a:cxn ang="0">
                    <a:pos x="258" y="68"/>
                  </a:cxn>
                  <a:cxn ang="0">
                    <a:pos x="34" y="6"/>
                  </a:cxn>
                  <a:cxn ang="0">
                    <a:pos x="0" y="111"/>
                  </a:cxn>
                  <a:cxn ang="0">
                    <a:pos x="125" y="111"/>
                  </a:cxn>
                  <a:cxn ang="0">
                    <a:pos x="90" y="6"/>
                  </a:cxn>
                  <a:cxn ang="0">
                    <a:pos x="62" y="144"/>
                  </a:cxn>
                  <a:cxn ang="0">
                    <a:pos x="34" y="6"/>
                  </a:cxn>
                </a:cxnLst>
                <a:rect l="0" t="0" r="r" b="b"/>
                <a:pathLst>
                  <a:path w="815" h="172">
                    <a:moveTo>
                      <a:pt x="751" y="130"/>
                    </a:moveTo>
                    <a:cubicBezTo>
                      <a:pt x="751" y="157"/>
                      <a:pt x="762" y="172"/>
                      <a:pt x="790" y="172"/>
                    </a:cubicBezTo>
                    <a:cubicBezTo>
                      <a:pt x="802" y="172"/>
                      <a:pt x="812" y="169"/>
                      <a:pt x="815" y="168"/>
                    </a:cubicBezTo>
                    <a:cubicBezTo>
                      <a:pt x="815" y="142"/>
                      <a:pt x="815" y="142"/>
                      <a:pt x="815" y="142"/>
                    </a:cubicBezTo>
                    <a:cubicBezTo>
                      <a:pt x="810" y="144"/>
                      <a:pt x="804" y="145"/>
                      <a:pt x="798" y="145"/>
                    </a:cubicBezTo>
                    <a:cubicBezTo>
                      <a:pt x="788" y="145"/>
                      <a:pt x="784" y="142"/>
                      <a:pt x="784" y="128"/>
                    </a:cubicBezTo>
                    <a:cubicBezTo>
                      <a:pt x="784" y="75"/>
                      <a:pt x="784" y="75"/>
                      <a:pt x="784" y="75"/>
                    </a:cubicBezTo>
                    <a:cubicBezTo>
                      <a:pt x="811" y="75"/>
                      <a:pt x="811" y="75"/>
                      <a:pt x="811" y="75"/>
                    </a:cubicBezTo>
                    <a:cubicBezTo>
                      <a:pt x="811" y="50"/>
                      <a:pt x="811" y="50"/>
                      <a:pt x="811" y="50"/>
                    </a:cubicBezTo>
                    <a:cubicBezTo>
                      <a:pt x="784" y="50"/>
                      <a:pt x="784" y="50"/>
                      <a:pt x="784" y="50"/>
                    </a:cubicBezTo>
                    <a:cubicBezTo>
                      <a:pt x="784" y="15"/>
                      <a:pt x="784" y="15"/>
                      <a:pt x="784" y="15"/>
                    </a:cubicBezTo>
                    <a:cubicBezTo>
                      <a:pt x="766" y="17"/>
                      <a:pt x="754" y="22"/>
                      <a:pt x="751" y="23"/>
                    </a:cubicBezTo>
                    <a:cubicBezTo>
                      <a:pt x="751" y="50"/>
                      <a:pt x="751" y="50"/>
                      <a:pt x="751" y="50"/>
                    </a:cubicBezTo>
                    <a:cubicBezTo>
                      <a:pt x="736" y="50"/>
                      <a:pt x="736" y="50"/>
                      <a:pt x="736" y="50"/>
                    </a:cubicBezTo>
                    <a:cubicBezTo>
                      <a:pt x="736" y="75"/>
                      <a:pt x="736" y="75"/>
                      <a:pt x="736" y="75"/>
                    </a:cubicBezTo>
                    <a:cubicBezTo>
                      <a:pt x="751" y="75"/>
                      <a:pt x="751" y="75"/>
                      <a:pt x="751" y="75"/>
                    </a:cubicBezTo>
                    <a:lnTo>
                      <a:pt x="751" y="130"/>
                    </a:lnTo>
                    <a:close/>
                    <a:moveTo>
                      <a:pt x="676" y="131"/>
                    </a:moveTo>
                    <a:cubicBezTo>
                      <a:pt x="676" y="159"/>
                      <a:pt x="686" y="170"/>
                      <a:pt x="708" y="170"/>
                    </a:cubicBezTo>
                    <a:cubicBezTo>
                      <a:pt x="715" y="170"/>
                      <a:pt x="722" y="169"/>
                      <a:pt x="725" y="168"/>
                    </a:cubicBezTo>
                    <a:cubicBezTo>
                      <a:pt x="725" y="143"/>
                      <a:pt x="725" y="143"/>
                      <a:pt x="725" y="143"/>
                    </a:cubicBezTo>
                    <a:cubicBezTo>
                      <a:pt x="719" y="143"/>
                      <a:pt x="719" y="143"/>
                      <a:pt x="719" y="143"/>
                    </a:cubicBezTo>
                    <a:cubicBezTo>
                      <a:pt x="712" y="143"/>
                      <a:pt x="709" y="140"/>
                      <a:pt x="709" y="129"/>
                    </a:cubicBezTo>
                    <a:cubicBezTo>
                      <a:pt x="709" y="0"/>
                      <a:pt x="709" y="0"/>
                      <a:pt x="709" y="0"/>
                    </a:cubicBezTo>
                    <a:cubicBezTo>
                      <a:pt x="676" y="0"/>
                      <a:pt x="676" y="0"/>
                      <a:pt x="676" y="0"/>
                    </a:cubicBezTo>
                    <a:lnTo>
                      <a:pt x="676" y="131"/>
                    </a:lnTo>
                    <a:close/>
                    <a:moveTo>
                      <a:pt x="602" y="73"/>
                    </a:moveTo>
                    <a:cubicBezTo>
                      <a:pt x="611" y="73"/>
                      <a:pt x="617" y="78"/>
                      <a:pt x="617" y="85"/>
                    </a:cubicBezTo>
                    <a:cubicBezTo>
                      <a:pt x="617" y="92"/>
                      <a:pt x="612" y="97"/>
                      <a:pt x="601" y="99"/>
                    </a:cubicBezTo>
                    <a:cubicBezTo>
                      <a:pt x="586" y="103"/>
                      <a:pt x="586" y="103"/>
                      <a:pt x="586" y="103"/>
                    </a:cubicBezTo>
                    <a:cubicBezTo>
                      <a:pt x="581" y="105"/>
                      <a:pt x="578" y="106"/>
                      <a:pt x="577" y="108"/>
                    </a:cubicBezTo>
                    <a:cubicBezTo>
                      <a:pt x="577" y="105"/>
                      <a:pt x="577" y="105"/>
                      <a:pt x="577" y="105"/>
                    </a:cubicBezTo>
                    <a:cubicBezTo>
                      <a:pt x="577" y="86"/>
                      <a:pt x="586" y="73"/>
                      <a:pt x="602" y="73"/>
                    </a:cubicBezTo>
                    <a:moveTo>
                      <a:pt x="611" y="119"/>
                    </a:moveTo>
                    <a:cubicBezTo>
                      <a:pt x="637" y="113"/>
                      <a:pt x="650" y="105"/>
                      <a:pt x="650" y="83"/>
                    </a:cubicBezTo>
                    <a:cubicBezTo>
                      <a:pt x="650" y="63"/>
                      <a:pt x="635" y="47"/>
                      <a:pt x="602" y="47"/>
                    </a:cubicBezTo>
                    <a:cubicBezTo>
                      <a:pt x="567" y="47"/>
                      <a:pt x="544" y="72"/>
                      <a:pt x="544" y="109"/>
                    </a:cubicBezTo>
                    <a:cubicBezTo>
                      <a:pt x="544" y="147"/>
                      <a:pt x="562" y="172"/>
                      <a:pt x="599" y="172"/>
                    </a:cubicBezTo>
                    <a:cubicBezTo>
                      <a:pt x="620" y="172"/>
                      <a:pt x="638" y="168"/>
                      <a:pt x="649" y="161"/>
                    </a:cubicBezTo>
                    <a:cubicBezTo>
                      <a:pt x="649" y="135"/>
                      <a:pt x="649" y="135"/>
                      <a:pt x="649" y="135"/>
                    </a:cubicBezTo>
                    <a:cubicBezTo>
                      <a:pt x="634" y="141"/>
                      <a:pt x="613" y="146"/>
                      <a:pt x="599" y="146"/>
                    </a:cubicBezTo>
                    <a:cubicBezTo>
                      <a:pt x="586" y="146"/>
                      <a:pt x="581" y="138"/>
                      <a:pt x="581" y="133"/>
                    </a:cubicBezTo>
                    <a:cubicBezTo>
                      <a:pt x="581" y="128"/>
                      <a:pt x="584" y="125"/>
                      <a:pt x="590" y="124"/>
                    </a:cubicBezTo>
                    <a:lnTo>
                      <a:pt x="611" y="119"/>
                    </a:lnTo>
                    <a:close/>
                    <a:moveTo>
                      <a:pt x="494" y="169"/>
                    </a:moveTo>
                    <a:cubicBezTo>
                      <a:pt x="508" y="141"/>
                      <a:pt x="523" y="92"/>
                      <a:pt x="532" y="50"/>
                    </a:cubicBezTo>
                    <a:cubicBezTo>
                      <a:pt x="498" y="50"/>
                      <a:pt x="498" y="50"/>
                      <a:pt x="498" y="50"/>
                    </a:cubicBezTo>
                    <a:cubicBezTo>
                      <a:pt x="492" y="83"/>
                      <a:pt x="485" y="116"/>
                      <a:pt x="479" y="134"/>
                    </a:cubicBezTo>
                    <a:cubicBezTo>
                      <a:pt x="472" y="116"/>
                      <a:pt x="463" y="83"/>
                      <a:pt x="456" y="50"/>
                    </a:cubicBezTo>
                    <a:cubicBezTo>
                      <a:pt x="428" y="50"/>
                      <a:pt x="428" y="50"/>
                      <a:pt x="428" y="50"/>
                    </a:cubicBezTo>
                    <a:cubicBezTo>
                      <a:pt x="421" y="83"/>
                      <a:pt x="412" y="116"/>
                      <a:pt x="405" y="134"/>
                    </a:cubicBezTo>
                    <a:cubicBezTo>
                      <a:pt x="399" y="116"/>
                      <a:pt x="392" y="83"/>
                      <a:pt x="386" y="50"/>
                    </a:cubicBezTo>
                    <a:cubicBezTo>
                      <a:pt x="352" y="50"/>
                      <a:pt x="352" y="50"/>
                      <a:pt x="352" y="50"/>
                    </a:cubicBezTo>
                    <a:cubicBezTo>
                      <a:pt x="361" y="92"/>
                      <a:pt x="376" y="141"/>
                      <a:pt x="390" y="169"/>
                    </a:cubicBezTo>
                    <a:cubicBezTo>
                      <a:pt x="420" y="169"/>
                      <a:pt x="420" y="169"/>
                      <a:pt x="420" y="169"/>
                    </a:cubicBezTo>
                    <a:cubicBezTo>
                      <a:pt x="429" y="146"/>
                      <a:pt x="439" y="112"/>
                      <a:pt x="442" y="97"/>
                    </a:cubicBezTo>
                    <a:cubicBezTo>
                      <a:pt x="445" y="112"/>
                      <a:pt x="455" y="146"/>
                      <a:pt x="465" y="169"/>
                    </a:cubicBezTo>
                    <a:lnTo>
                      <a:pt x="494" y="169"/>
                    </a:lnTo>
                    <a:close/>
                    <a:moveTo>
                      <a:pt x="224" y="47"/>
                    </a:moveTo>
                    <a:cubicBezTo>
                      <a:pt x="207" y="47"/>
                      <a:pt x="194" y="56"/>
                      <a:pt x="189" y="66"/>
                    </a:cubicBezTo>
                    <a:cubicBezTo>
                      <a:pt x="189" y="63"/>
                      <a:pt x="188" y="55"/>
                      <a:pt x="187" y="50"/>
                    </a:cubicBezTo>
                    <a:cubicBezTo>
                      <a:pt x="159" y="50"/>
                      <a:pt x="159" y="50"/>
                      <a:pt x="159" y="50"/>
                    </a:cubicBezTo>
                    <a:cubicBezTo>
                      <a:pt x="159" y="169"/>
                      <a:pt x="159" y="169"/>
                      <a:pt x="159" y="169"/>
                    </a:cubicBezTo>
                    <a:cubicBezTo>
                      <a:pt x="192" y="169"/>
                      <a:pt x="192" y="169"/>
                      <a:pt x="192" y="169"/>
                    </a:cubicBezTo>
                    <a:cubicBezTo>
                      <a:pt x="192" y="109"/>
                      <a:pt x="192" y="109"/>
                      <a:pt x="192" y="109"/>
                    </a:cubicBezTo>
                    <a:cubicBezTo>
                      <a:pt x="192" y="83"/>
                      <a:pt x="200" y="74"/>
                      <a:pt x="214" y="74"/>
                    </a:cubicBezTo>
                    <a:cubicBezTo>
                      <a:pt x="221" y="74"/>
                      <a:pt x="226" y="78"/>
                      <a:pt x="228" y="84"/>
                    </a:cubicBezTo>
                    <a:cubicBezTo>
                      <a:pt x="230" y="90"/>
                      <a:pt x="230" y="95"/>
                      <a:pt x="230" y="107"/>
                    </a:cubicBezTo>
                    <a:cubicBezTo>
                      <a:pt x="230" y="169"/>
                      <a:pt x="230" y="169"/>
                      <a:pt x="230" y="169"/>
                    </a:cubicBezTo>
                    <a:cubicBezTo>
                      <a:pt x="263" y="169"/>
                      <a:pt x="263" y="169"/>
                      <a:pt x="263" y="169"/>
                    </a:cubicBezTo>
                    <a:cubicBezTo>
                      <a:pt x="263" y="109"/>
                      <a:pt x="263" y="109"/>
                      <a:pt x="263" y="109"/>
                    </a:cubicBezTo>
                    <a:cubicBezTo>
                      <a:pt x="263" y="84"/>
                      <a:pt x="270" y="74"/>
                      <a:pt x="285" y="74"/>
                    </a:cubicBezTo>
                    <a:cubicBezTo>
                      <a:pt x="292" y="74"/>
                      <a:pt x="296" y="78"/>
                      <a:pt x="298" y="84"/>
                    </a:cubicBezTo>
                    <a:cubicBezTo>
                      <a:pt x="300" y="90"/>
                      <a:pt x="300" y="95"/>
                      <a:pt x="300" y="107"/>
                    </a:cubicBezTo>
                    <a:cubicBezTo>
                      <a:pt x="300" y="169"/>
                      <a:pt x="300" y="169"/>
                      <a:pt x="300" y="169"/>
                    </a:cubicBezTo>
                    <a:cubicBezTo>
                      <a:pt x="333" y="169"/>
                      <a:pt x="333" y="169"/>
                      <a:pt x="333" y="169"/>
                    </a:cubicBezTo>
                    <a:cubicBezTo>
                      <a:pt x="333" y="100"/>
                      <a:pt x="333" y="100"/>
                      <a:pt x="333" y="100"/>
                    </a:cubicBezTo>
                    <a:cubicBezTo>
                      <a:pt x="333" y="86"/>
                      <a:pt x="332" y="76"/>
                      <a:pt x="329" y="68"/>
                    </a:cubicBezTo>
                    <a:cubicBezTo>
                      <a:pt x="323" y="54"/>
                      <a:pt x="310" y="47"/>
                      <a:pt x="294" y="47"/>
                    </a:cubicBezTo>
                    <a:cubicBezTo>
                      <a:pt x="277" y="47"/>
                      <a:pt x="264" y="57"/>
                      <a:pt x="258" y="68"/>
                    </a:cubicBezTo>
                    <a:cubicBezTo>
                      <a:pt x="253" y="54"/>
                      <a:pt x="240" y="47"/>
                      <a:pt x="224" y="47"/>
                    </a:cubicBezTo>
                    <a:moveTo>
                      <a:pt x="34" y="6"/>
                    </a:moveTo>
                    <a:cubicBezTo>
                      <a:pt x="0" y="6"/>
                      <a:pt x="0" y="6"/>
                      <a:pt x="0" y="6"/>
                    </a:cubicBezTo>
                    <a:cubicBezTo>
                      <a:pt x="0" y="111"/>
                      <a:pt x="0" y="111"/>
                      <a:pt x="0" y="111"/>
                    </a:cubicBezTo>
                    <a:cubicBezTo>
                      <a:pt x="0" y="150"/>
                      <a:pt x="24" y="172"/>
                      <a:pt x="62" y="172"/>
                    </a:cubicBezTo>
                    <a:cubicBezTo>
                      <a:pt x="100" y="172"/>
                      <a:pt x="125" y="150"/>
                      <a:pt x="125" y="111"/>
                    </a:cubicBezTo>
                    <a:cubicBezTo>
                      <a:pt x="125" y="6"/>
                      <a:pt x="125" y="6"/>
                      <a:pt x="125" y="6"/>
                    </a:cubicBezTo>
                    <a:cubicBezTo>
                      <a:pt x="90" y="6"/>
                      <a:pt x="90" y="6"/>
                      <a:pt x="90" y="6"/>
                    </a:cubicBezTo>
                    <a:cubicBezTo>
                      <a:pt x="90" y="109"/>
                      <a:pt x="90" y="109"/>
                      <a:pt x="90" y="109"/>
                    </a:cubicBezTo>
                    <a:cubicBezTo>
                      <a:pt x="90" y="131"/>
                      <a:pt x="80" y="144"/>
                      <a:pt x="62" y="144"/>
                    </a:cubicBezTo>
                    <a:cubicBezTo>
                      <a:pt x="44" y="144"/>
                      <a:pt x="34" y="131"/>
                      <a:pt x="34" y="109"/>
                    </a:cubicBezTo>
                    <a:lnTo>
                      <a:pt x="3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sz="11618"/>
              </a:p>
            </p:txBody>
          </p:sp>
          <p:sp>
            <p:nvSpPr>
              <p:cNvPr id="20" name="Freeform 9"/>
              <p:cNvSpPr>
                <a:spLocks noEditPoints="1"/>
              </p:cNvSpPr>
              <p:nvPr/>
            </p:nvSpPr>
            <p:spPr bwMode="auto">
              <a:xfrm>
                <a:off x="18276888" y="27709814"/>
                <a:ext cx="720725" cy="695325"/>
              </a:xfrm>
              <a:custGeom>
                <a:avLst/>
                <a:gdLst/>
                <a:ahLst/>
                <a:cxnLst>
                  <a:cxn ang="0">
                    <a:pos x="63" y="87"/>
                  </a:cxn>
                  <a:cxn ang="0">
                    <a:pos x="4" y="81"/>
                  </a:cxn>
                  <a:cxn ang="0">
                    <a:pos x="0" y="112"/>
                  </a:cxn>
                  <a:cxn ang="0">
                    <a:pos x="81" y="219"/>
                  </a:cxn>
                  <a:cxn ang="0">
                    <a:pos x="81" y="219"/>
                  </a:cxn>
                  <a:cxn ang="0">
                    <a:pos x="105" y="141"/>
                  </a:cxn>
                  <a:cxn ang="0">
                    <a:pos x="99" y="103"/>
                  </a:cxn>
                  <a:cxn ang="0">
                    <a:pos x="63" y="87"/>
                  </a:cxn>
                  <a:cxn ang="0">
                    <a:pos x="190" y="72"/>
                  </a:cxn>
                  <a:cxn ang="0">
                    <a:pos x="220" y="73"/>
                  </a:cxn>
                  <a:cxn ang="0">
                    <a:pos x="113" y="0"/>
                  </a:cxn>
                  <a:cxn ang="0">
                    <a:pos x="7" y="73"/>
                  </a:cxn>
                  <a:cxn ang="0">
                    <a:pos x="37" y="72"/>
                  </a:cxn>
                  <a:cxn ang="0">
                    <a:pos x="95" y="64"/>
                  </a:cxn>
                  <a:cxn ang="0">
                    <a:pos x="109" y="60"/>
                  </a:cxn>
                  <a:cxn ang="0">
                    <a:pos x="96" y="42"/>
                  </a:cxn>
                  <a:cxn ang="0">
                    <a:pos x="114" y="24"/>
                  </a:cxn>
                  <a:cxn ang="0">
                    <a:pos x="132" y="42"/>
                  </a:cxn>
                  <a:cxn ang="0">
                    <a:pos x="117" y="60"/>
                  </a:cxn>
                  <a:cxn ang="0">
                    <a:pos x="131" y="64"/>
                  </a:cxn>
                  <a:cxn ang="0">
                    <a:pos x="190" y="72"/>
                  </a:cxn>
                  <a:cxn ang="0">
                    <a:pos x="227" y="112"/>
                  </a:cxn>
                  <a:cxn ang="0">
                    <a:pos x="223" y="82"/>
                  </a:cxn>
                  <a:cxn ang="0">
                    <a:pos x="222" y="82"/>
                  </a:cxn>
                  <a:cxn ang="0">
                    <a:pos x="163" y="87"/>
                  </a:cxn>
                  <a:cxn ang="0">
                    <a:pos x="127" y="103"/>
                  </a:cxn>
                  <a:cxn ang="0">
                    <a:pos x="121" y="141"/>
                  </a:cxn>
                  <a:cxn ang="0">
                    <a:pos x="145" y="219"/>
                  </a:cxn>
                  <a:cxn ang="0">
                    <a:pos x="145" y="219"/>
                  </a:cxn>
                  <a:cxn ang="0">
                    <a:pos x="227" y="112"/>
                  </a:cxn>
                </a:cxnLst>
                <a:rect l="0" t="0" r="r" b="b"/>
                <a:pathLst>
                  <a:path w="227" h="219">
                    <a:moveTo>
                      <a:pt x="63" y="87"/>
                    </a:moveTo>
                    <a:cubicBezTo>
                      <a:pt x="42" y="85"/>
                      <a:pt x="26" y="83"/>
                      <a:pt x="4" y="81"/>
                    </a:cubicBezTo>
                    <a:cubicBezTo>
                      <a:pt x="1" y="91"/>
                      <a:pt x="0" y="101"/>
                      <a:pt x="0" y="112"/>
                    </a:cubicBezTo>
                    <a:cubicBezTo>
                      <a:pt x="0" y="162"/>
                      <a:pt x="34" y="205"/>
                      <a:pt x="81" y="219"/>
                    </a:cubicBezTo>
                    <a:cubicBezTo>
                      <a:pt x="81" y="219"/>
                      <a:pt x="81" y="219"/>
                      <a:pt x="81" y="219"/>
                    </a:cubicBezTo>
                    <a:cubicBezTo>
                      <a:pt x="98" y="193"/>
                      <a:pt x="101" y="171"/>
                      <a:pt x="105" y="141"/>
                    </a:cubicBezTo>
                    <a:cubicBezTo>
                      <a:pt x="106" y="129"/>
                      <a:pt x="106" y="114"/>
                      <a:pt x="99" y="103"/>
                    </a:cubicBezTo>
                    <a:cubicBezTo>
                      <a:pt x="92" y="92"/>
                      <a:pt x="76" y="87"/>
                      <a:pt x="63" y="87"/>
                    </a:cubicBezTo>
                    <a:moveTo>
                      <a:pt x="190" y="72"/>
                    </a:moveTo>
                    <a:cubicBezTo>
                      <a:pt x="199" y="73"/>
                      <a:pt x="220" y="73"/>
                      <a:pt x="220" y="73"/>
                    </a:cubicBezTo>
                    <a:cubicBezTo>
                      <a:pt x="204" y="30"/>
                      <a:pt x="163" y="0"/>
                      <a:pt x="113" y="0"/>
                    </a:cubicBezTo>
                    <a:cubicBezTo>
                      <a:pt x="64" y="0"/>
                      <a:pt x="23" y="30"/>
                      <a:pt x="7" y="73"/>
                    </a:cubicBezTo>
                    <a:cubicBezTo>
                      <a:pt x="15" y="75"/>
                      <a:pt x="27" y="72"/>
                      <a:pt x="37" y="72"/>
                    </a:cubicBezTo>
                    <a:cubicBezTo>
                      <a:pt x="54" y="69"/>
                      <a:pt x="77" y="67"/>
                      <a:pt x="95" y="64"/>
                    </a:cubicBezTo>
                    <a:cubicBezTo>
                      <a:pt x="100" y="64"/>
                      <a:pt x="105" y="63"/>
                      <a:pt x="109" y="60"/>
                    </a:cubicBezTo>
                    <a:cubicBezTo>
                      <a:pt x="102" y="58"/>
                      <a:pt x="96" y="51"/>
                      <a:pt x="96" y="42"/>
                    </a:cubicBezTo>
                    <a:cubicBezTo>
                      <a:pt x="96" y="32"/>
                      <a:pt x="104" y="24"/>
                      <a:pt x="114" y="24"/>
                    </a:cubicBezTo>
                    <a:cubicBezTo>
                      <a:pt x="124" y="24"/>
                      <a:pt x="132" y="32"/>
                      <a:pt x="132" y="42"/>
                    </a:cubicBezTo>
                    <a:cubicBezTo>
                      <a:pt x="132" y="51"/>
                      <a:pt x="125" y="58"/>
                      <a:pt x="117" y="60"/>
                    </a:cubicBezTo>
                    <a:cubicBezTo>
                      <a:pt x="121" y="63"/>
                      <a:pt x="126" y="64"/>
                      <a:pt x="131" y="64"/>
                    </a:cubicBezTo>
                    <a:cubicBezTo>
                      <a:pt x="150" y="67"/>
                      <a:pt x="172" y="69"/>
                      <a:pt x="190" y="72"/>
                    </a:cubicBezTo>
                    <a:moveTo>
                      <a:pt x="227" y="112"/>
                    </a:moveTo>
                    <a:cubicBezTo>
                      <a:pt x="227" y="101"/>
                      <a:pt x="226" y="91"/>
                      <a:pt x="223" y="82"/>
                    </a:cubicBezTo>
                    <a:cubicBezTo>
                      <a:pt x="222" y="82"/>
                      <a:pt x="222" y="82"/>
                      <a:pt x="222" y="82"/>
                    </a:cubicBezTo>
                    <a:cubicBezTo>
                      <a:pt x="200" y="83"/>
                      <a:pt x="184" y="85"/>
                      <a:pt x="163" y="87"/>
                    </a:cubicBezTo>
                    <a:cubicBezTo>
                      <a:pt x="150" y="87"/>
                      <a:pt x="134" y="92"/>
                      <a:pt x="127" y="103"/>
                    </a:cubicBezTo>
                    <a:cubicBezTo>
                      <a:pt x="120" y="114"/>
                      <a:pt x="120" y="129"/>
                      <a:pt x="121" y="141"/>
                    </a:cubicBezTo>
                    <a:cubicBezTo>
                      <a:pt x="125" y="171"/>
                      <a:pt x="128" y="193"/>
                      <a:pt x="145" y="219"/>
                    </a:cubicBezTo>
                    <a:cubicBezTo>
                      <a:pt x="145" y="219"/>
                      <a:pt x="145" y="219"/>
                      <a:pt x="145" y="219"/>
                    </a:cubicBezTo>
                    <a:cubicBezTo>
                      <a:pt x="192" y="206"/>
                      <a:pt x="227" y="163"/>
                      <a:pt x="227" y="112"/>
                    </a:cubicBezTo>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de-DE" sz="11618"/>
              </a:p>
            </p:txBody>
          </p:sp>
        </p:grpSp>
      </p:grpSp>
    </p:spTree>
    <p:extLst>
      <p:ext uri="{BB962C8B-B14F-4D97-AF65-F5344CB8AC3E}">
        <p14:creationId xmlns:p14="http://schemas.microsoft.com/office/powerpoint/2010/main" val="2583487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elfolie deutsch">
    <p:spTree>
      <p:nvGrpSpPr>
        <p:cNvPr id="1" name=""/>
        <p:cNvGrpSpPr/>
        <p:nvPr/>
      </p:nvGrpSpPr>
      <p:grpSpPr>
        <a:xfrm>
          <a:off x="0" y="0"/>
          <a:ext cx="0" cy="0"/>
          <a:chOff x="0" y="0"/>
          <a:chExt cx="0" cy="0"/>
        </a:xfrm>
      </p:grpSpPr>
      <p:sp>
        <p:nvSpPr>
          <p:cNvPr id="8" name="Rechteck 7"/>
          <p:cNvSpPr/>
          <p:nvPr userDrawn="1"/>
        </p:nvSpPr>
        <p:spPr>
          <a:xfrm>
            <a:off x="180000" y="180000"/>
            <a:ext cx="11833200" cy="6498000"/>
          </a:xfrm>
          <a:prstGeom prst="rect">
            <a:avLst/>
          </a:prstGeom>
          <a:solidFill>
            <a:srgbClr val="8305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Calibri" panose="020F0502020204030204" pitchFamily="34" charset="0"/>
            </a:endParaRPr>
          </a:p>
        </p:txBody>
      </p:sp>
      <p:sp>
        <p:nvSpPr>
          <p:cNvPr id="3" name="Untertitel 2"/>
          <p:cNvSpPr>
            <a:spLocks noGrp="1"/>
          </p:cNvSpPr>
          <p:nvPr>
            <p:ph type="subTitle" idx="1" hasCustomPrompt="1"/>
          </p:nvPr>
        </p:nvSpPr>
        <p:spPr>
          <a:xfrm>
            <a:off x="551999" y="2304000"/>
            <a:ext cx="11040000" cy="1476000"/>
          </a:xfrm>
          <a:prstGeom prst="rect">
            <a:avLst/>
          </a:prstGeom>
        </p:spPr>
        <p:txBody>
          <a:bodyPr>
            <a:noAutofit/>
          </a:bodyPr>
          <a:lstStyle>
            <a:lvl1pPr marL="0" indent="0" algn="l">
              <a:lnSpc>
                <a:spcPts val="4200"/>
              </a:lnSpc>
              <a:spcBef>
                <a:spcPts val="0"/>
              </a:spcBef>
              <a:buNone/>
              <a:defRPr sz="4000" b="1" cap="none" baseline="0">
                <a:solidFill>
                  <a:schemeClr val="bg1"/>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Hier steht ein schöner Präsentationstitel</a:t>
            </a:r>
          </a:p>
        </p:txBody>
      </p:sp>
      <p:sp>
        <p:nvSpPr>
          <p:cNvPr id="12" name="Textfeld 11"/>
          <p:cNvSpPr txBox="1"/>
          <p:nvPr userDrawn="1"/>
        </p:nvSpPr>
        <p:spPr>
          <a:xfrm>
            <a:off x="552000" y="1076549"/>
            <a:ext cx="3525209" cy="307777"/>
          </a:xfrm>
          <a:prstGeom prst="rect">
            <a:avLst/>
          </a:prstGeom>
          <a:noFill/>
        </p:spPr>
        <p:txBody>
          <a:bodyPr wrap="square" lIns="0" tIns="0" rIns="0" bIns="0" rtlCol="0">
            <a:spAutoFit/>
          </a:bodyPr>
          <a:lstStyle/>
          <a:p>
            <a:r>
              <a:rPr lang="de-DE" sz="2000" spc="-30" baseline="0" dirty="0">
                <a:solidFill>
                  <a:schemeClr val="bg1"/>
                </a:solidFill>
                <a:latin typeface="Calibri" panose="020F0502020204030204" pitchFamily="34" charset="0"/>
              </a:rPr>
              <a:t>Für Mensch &amp; Umwelt</a:t>
            </a:r>
          </a:p>
        </p:txBody>
      </p:sp>
      <p:sp>
        <p:nvSpPr>
          <p:cNvPr id="31" name="Titel 30"/>
          <p:cNvSpPr>
            <a:spLocks noGrp="1"/>
          </p:cNvSpPr>
          <p:nvPr>
            <p:ph type="title" hasCustomPrompt="1"/>
          </p:nvPr>
        </p:nvSpPr>
        <p:spPr>
          <a:xfrm>
            <a:off x="552000" y="1872000"/>
            <a:ext cx="11040000" cy="360000"/>
          </a:xfrm>
        </p:spPr>
        <p:txBody>
          <a:bodyPr>
            <a:noAutofit/>
          </a:bodyPr>
          <a:lstStyle>
            <a:lvl1pPr>
              <a:defRPr sz="2400">
                <a:solidFill>
                  <a:srgbClr val="CE1F5E"/>
                </a:solidFill>
                <a:latin typeface="Calibri" panose="020F0502020204030204" pitchFamily="34" charset="0"/>
              </a:defRPr>
            </a:lvl1pPr>
          </a:lstStyle>
          <a:p>
            <a:r>
              <a:rPr lang="de-DE" dirty="0"/>
              <a:t>Hier steht ein schöner Veranstaltungstitel</a:t>
            </a:r>
          </a:p>
        </p:txBody>
      </p:sp>
      <p:sp>
        <p:nvSpPr>
          <p:cNvPr id="34" name="Textplatzhalter 33"/>
          <p:cNvSpPr>
            <a:spLocks noGrp="1"/>
          </p:cNvSpPr>
          <p:nvPr>
            <p:ph type="body" sz="quarter" idx="10" hasCustomPrompt="1"/>
          </p:nvPr>
        </p:nvSpPr>
        <p:spPr>
          <a:xfrm>
            <a:off x="551999" y="3798000"/>
            <a:ext cx="11040000" cy="2340000"/>
          </a:xfrm>
          <a:prstGeom prst="rect">
            <a:avLst/>
          </a:prstGeom>
        </p:spPr>
        <p:txBody>
          <a:bodyPr>
            <a:normAutofit/>
          </a:bodyPr>
          <a:lstStyle>
            <a:lvl1pPr indent="0">
              <a:spcBef>
                <a:spcPts val="0"/>
              </a:spcBef>
              <a:defRPr lang="de-DE" sz="2000" b="0" i="0" u="none" strike="noStrike" cap="none" baseline="0" smtClean="0">
                <a:solidFill>
                  <a:schemeClr val="bg1"/>
                </a:solidFill>
              </a:defRPr>
            </a:lvl1pPr>
            <a:lvl2pPr marL="0" indent="0">
              <a:spcBef>
                <a:spcPts val="0"/>
              </a:spcBef>
              <a:buNone/>
              <a:defRPr sz="2000" b="0" cap="none" baseline="0">
                <a:solidFill>
                  <a:schemeClr val="bg1"/>
                </a:solidFill>
                <a:latin typeface="Calibri" panose="020F0502020204030204" pitchFamily="34" charset="0"/>
              </a:defRPr>
            </a:lvl2pPr>
            <a:lvl3pPr marL="0" indent="0">
              <a:spcBef>
                <a:spcPts val="0"/>
              </a:spcBef>
              <a:buNone/>
              <a:defRPr sz="2000" b="0" cap="none" baseline="0">
                <a:solidFill>
                  <a:schemeClr val="bg1"/>
                </a:solidFill>
                <a:latin typeface="Calibri" panose="020F0502020204030204" pitchFamily="34" charset="0"/>
              </a:defRPr>
            </a:lvl3pPr>
            <a:lvl4pPr marL="0" indent="0">
              <a:spcBef>
                <a:spcPts val="0"/>
              </a:spcBef>
              <a:buNone/>
              <a:defRPr sz="2000" b="0" cap="none" baseline="0">
                <a:solidFill>
                  <a:schemeClr val="bg1"/>
                </a:solidFill>
                <a:latin typeface="Calibri" panose="020F0502020204030204" pitchFamily="34" charset="0"/>
              </a:defRPr>
            </a:lvl4pPr>
            <a:lvl5pPr marL="0" indent="0">
              <a:spcBef>
                <a:spcPts val="0"/>
              </a:spcBef>
              <a:buNone/>
              <a:defRPr sz="2000" b="0" cap="none" baseline="0">
                <a:solidFill>
                  <a:schemeClr val="bg1"/>
                </a:solidFill>
                <a:latin typeface="Calibri" panose="020F0502020204030204" pitchFamily="34" charset="0"/>
              </a:defRPr>
            </a:lvl5pPr>
          </a:lstStyle>
          <a:p>
            <a:r>
              <a:rPr lang="de-DE" dirty="0"/>
              <a:t>Name Autor/in 1</a:t>
            </a:r>
            <a:br>
              <a:rPr lang="de-DE" dirty="0"/>
            </a:br>
            <a:r>
              <a:rPr lang="de-DE" dirty="0"/>
              <a:t>Fachgebiet X X.X / FG-Bezeichnung</a:t>
            </a:r>
            <a:br>
              <a:rPr lang="de-DE" dirty="0"/>
            </a:br>
            <a:r>
              <a:rPr lang="de-DE" dirty="0"/>
              <a:t>Name Autor/in 2</a:t>
            </a:r>
            <a:br>
              <a:rPr lang="de-DE" dirty="0"/>
            </a:br>
            <a:r>
              <a:rPr lang="de-DE" dirty="0"/>
              <a:t>Fachgebiet X X.X / FG-Bezeichnung</a:t>
            </a:r>
          </a:p>
        </p:txBody>
      </p:sp>
      <p:grpSp>
        <p:nvGrpSpPr>
          <p:cNvPr id="2" name="Gruppieren 1"/>
          <p:cNvGrpSpPr/>
          <p:nvPr userDrawn="1"/>
        </p:nvGrpSpPr>
        <p:grpSpPr>
          <a:xfrm>
            <a:off x="9851002" y="532800"/>
            <a:ext cx="2340998" cy="1081711"/>
            <a:chOff x="9790370" y="2610023"/>
            <a:chExt cx="2340998" cy="1081711"/>
          </a:xfrm>
        </p:grpSpPr>
        <p:sp>
          <p:nvSpPr>
            <p:cNvPr id="13" name="Rechteck 12"/>
            <p:cNvSpPr/>
            <p:nvPr userDrawn="1"/>
          </p:nvSpPr>
          <p:spPr>
            <a:xfrm>
              <a:off x="11949475" y="2611614"/>
              <a:ext cx="181893" cy="1080120"/>
            </a:xfrm>
            <a:prstGeom prst="rect">
              <a:avLst/>
            </a:prstGeom>
            <a:solidFill>
              <a:srgbClr val="8305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grpSp>
          <p:nvGrpSpPr>
            <p:cNvPr id="18" name="Gruppieren 17"/>
            <p:cNvGrpSpPr>
              <a:grpSpLocks noChangeAspect="1"/>
            </p:cNvGrpSpPr>
            <p:nvPr userDrawn="1"/>
          </p:nvGrpSpPr>
          <p:grpSpPr>
            <a:xfrm>
              <a:off x="9790370" y="2610023"/>
              <a:ext cx="2159105" cy="1080000"/>
              <a:chOff x="14785976" y="27157354"/>
              <a:chExt cx="5086351" cy="2544762"/>
            </a:xfrm>
          </p:grpSpPr>
          <p:sp>
            <p:nvSpPr>
              <p:cNvPr id="19" name="Rectangle 6"/>
              <p:cNvSpPr>
                <a:spLocks noChangeArrowheads="1"/>
              </p:cNvSpPr>
              <p:nvPr/>
            </p:nvSpPr>
            <p:spPr bwMode="auto">
              <a:xfrm>
                <a:off x="14785976" y="27157354"/>
                <a:ext cx="5086351" cy="2544762"/>
              </a:xfrm>
              <a:prstGeom prst="rect">
                <a:avLst/>
              </a:prstGeom>
              <a:solidFill>
                <a:srgbClr val="CE1F5E"/>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sz="11618"/>
              </a:p>
            </p:txBody>
          </p:sp>
          <p:sp>
            <p:nvSpPr>
              <p:cNvPr id="20" name="Freeform 7"/>
              <p:cNvSpPr>
                <a:spLocks noEditPoints="1"/>
              </p:cNvSpPr>
              <p:nvPr/>
            </p:nvSpPr>
            <p:spPr bwMode="auto">
              <a:xfrm>
                <a:off x="15427330" y="28471816"/>
                <a:ext cx="3803650" cy="544512"/>
              </a:xfrm>
              <a:custGeom>
                <a:avLst/>
                <a:gdLst/>
                <a:ahLst/>
                <a:cxnLst>
                  <a:cxn ang="0">
                    <a:pos x="1200" y="168"/>
                  </a:cxn>
                  <a:cxn ang="0">
                    <a:pos x="1169" y="127"/>
                  </a:cxn>
                  <a:cxn ang="0">
                    <a:pos x="1196" y="50"/>
                  </a:cxn>
                  <a:cxn ang="0">
                    <a:pos x="1136" y="23"/>
                  </a:cxn>
                  <a:cxn ang="0">
                    <a:pos x="1121" y="75"/>
                  </a:cxn>
                  <a:cxn ang="0">
                    <a:pos x="990" y="47"/>
                  </a:cxn>
                  <a:cxn ang="0">
                    <a:pos x="925" y="50"/>
                  </a:cxn>
                  <a:cxn ang="0">
                    <a:pos x="958" y="109"/>
                  </a:cxn>
                  <a:cxn ang="0">
                    <a:pos x="996" y="107"/>
                  </a:cxn>
                  <a:cxn ang="0">
                    <a:pos x="1029" y="109"/>
                  </a:cxn>
                  <a:cxn ang="0">
                    <a:pos x="1066" y="107"/>
                  </a:cxn>
                  <a:cxn ang="0">
                    <a:pos x="1099" y="100"/>
                  </a:cxn>
                  <a:cxn ang="0">
                    <a:pos x="1024" y="67"/>
                  </a:cxn>
                  <a:cxn ang="0">
                    <a:pos x="837" y="147"/>
                  </a:cxn>
                  <a:cxn ang="0">
                    <a:pos x="852" y="114"/>
                  </a:cxn>
                  <a:cxn ang="0">
                    <a:pos x="892" y="91"/>
                  </a:cxn>
                  <a:cxn ang="0">
                    <a:pos x="800" y="81"/>
                  </a:cxn>
                  <a:cxn ang="0">
                    <a:pos x="847" y="94"/>
                  </a:cxn>
                  <a:cxn ang="0">
                    <a:pos x="826" y="171"/>
                  </a:cxn>
                  <a:cxn ang="0">
                    <a:pos x="892" y="169"/>
                  </a:cxn>
                  <a:cxn ang="0">
                    <a:pos x="681" y="83"/>
                  </a:cxn>
                  <a:cxn ang="0">
                    <a:pos x="737" y="135"/>
                  </a:cxn>
                  <a:cxn ang="0">
                    <a:pos x="681" y="163"/>
                  </a:cxn>
                  <a:cxn ang="0">
                    <a:pos x="741" y="98"/>
                  </a:cxn>
                  <a:cxn ang="0">
                    <a:pos x="729" y="72"/>
                  </a:cxn>
                  <a:cxn ang="0">
                    <a:pos x="727" y="47"/>
                  </a:cxn>
                  <a:cxn ang="0">
                    <a:pos x="612" y="99"/>
                  </a:cxn>
                  <a:cxn ang="0">
                    <a:pos x="588" y="105"/>
                  </a:cxn>
                  <a:cxn ang="0">
                    <a:pos x="661" y="83"/>
                  </a:cxn>
                  <a:cxn ang="0">
                    <a:pos x="610" y="172"/>
                  </a:cxn>
                  <a:cxn ang="0">
                    <a:pos x="610" y="146"/>
                  </a:cxn>
                  <a:cxn ang="0">
                    <a:pos x="622" y="119"/>
                  </a:cxn>
                  <a:cxn ang="0">
                    <a:pos x="452" y="109"/>
                  </a:cxn>
                  <a:cxn ang="0">
                    <a:pos x="529" y="0"/>
                  </a:cxn>
                  <a:cxn ang="0">
                    <a:pos x="465" y="47"/>
                  </a:cxn>
                  <a:cxn ang="0">
                    <a:pos x="499" y="155"/>
                  </a:cxn>
                  <a:cxn ang="0">
                    <a:pos x="529" y="0"/>
                  </a:cxn>
                  <a:cxn ang="0">
                    <a:pos x="313" y="50"/>
                  </a:cxn>
                  <a:cxn ang="0">
                    <a:pos x="319" y="169"/>
                  </a:cxn>
                  <a:cxn ang="0">
                    <a:pos x="357" y="84"/>
                  </a:cxn>
                  <a:cxn ang="0">
                    <a:pos x="393" y="169"/>
                  </a:cxn>
                  <a:cxn ang="0">
                    <a:pos x="352" y="47"/>
                  </a:cxn>
                  <a:cxn ang="0">
                    <a:pos x="225" y="169"/>
                  </a:cxn>
                  <a:cxn ang="0">
                    <a:pos x="219" y="50"/>
                  </a:cxn>
                  <a:cxn ang="0">
                    <a:pos x="182" y="135"/>
                  </a:cxn>
                  <a:cxn ang="0">
                    <a:pos x="146" y="50"/>
                  </a:cxn>
                  <a:cxn ang="0">
                    <a:pos x="186" y="172"/>
                  </a:cxn>
                  <a:cxn ang="0">
                    <a:pos x="48" y="72"/>
                  </a:cxn>
                  <a:cxn ang="0">
                    <a:pos x="50" y="32"/>
                  </a:cxn>
                  <a:cxn ang="0">
                    <a:pos x="57" y="143"/>
                  </a:cxn>
                  <a:cxn ang="0">
                    <a:pos x="55" y="98"/>
                  </a:cxn>
                  <a:cxn ang="0">
                    <a:pos x="89" y="81"/>
                  </a:cxn>
                  <a:cxn ang="0">
                    <a:pos x="0" y="7"/>
                  </a:cxn>
                </a:cxnLst>
                <a:rect l="0" t="0" r="r" b="b"/>
                <a:pathLst>
                  <a:path w="1200" h="172">
                    <a:moveTo>
                      <a:pt x="1136" y="130"/>
                    </a:moveTo>
                    <a:cubicBezTo>
                      <a:pt x="1136" y="157"/>
                      <a:pt x="1147" y="171"/>
                      <a:pt x="1175" y="171"/>
                    </a:cubicBezTo>
                    <a:cubicBezTo>
                      <a:pt x="1187" y="171"/>
                      <a:pt x="1197" y="169"/>
                      <a:pt x="1200" y="168"/>
                    </a:cubicBezTo>
                    <a:cubicBezTo>
                      <a:pt x="1200" y="142"/>
                      <a:pt x="1200" y="142"/>
                      <a:pt x="1200" y="142"/>
                    </a:cubicBezTo>
                    <a:cubicBezTo>
                      <a:pt x="1195" y="144"/>
                      <a:pt x="1189" y="145"/>
                      <a:pt x="1183" y="145"/>
                    </a:cubicBezTo>
                    <a:cubicBezTo>
                      <a:pt x="1173" y="145"/>
                      <a:pt x="1169" y="142"/>
                      <a:pt x="1169" y="127"/>
                    </a:cubicBezTo>
                    <a:cubicBezTo>
                      <a:pt x="1169" y="75"/>
                      <a:pt x="1169" y="75"/>
                      <a:pt x="1169" y="75"/>
                    </a:cubicBezTo>
                    <a:cubicBezTo>
                      <a:pt x="1196" y="75"/>
                      <a:pt x="1196" y="75"/>
                      <a:pt x="1196" y="75"/>
                    </a:cubicBezTo>
                    <a:cubicBezTo>
                      <a:pt x="1196" y="50"/>
                      <a:pt x="1196" y="50"/>
                      <a:pt x="1196" y="50"/>
                    </a:cubicBezTo>
                    <a:cubicBezTo>
                      <a:pt x="1169" y="50"/>
                      <a:pt x="1169" y="50"/>
                      <a:pt x="1169" y="50"/>
                    </a:cubicBezTo>
                    <a:cubicBezTo>
                      <a:pt x="1169" y="15"/>
                      <a:pt x="1169" y="15"/>
                      <a:pt x="1169" y="15"/>
                    </a:cubicBezTo>
                    <a:cubicBezTo>
                      <a:pt x="1151" y="16"/>
                      <a:pt x="1139" y="21"/>
                      <a:pt x="1136" y="23"/>
                    </a:cubicBezTo>
                    <a:cubicBezTo>
                      <a:pt x="1136" y="50"/>
                      <a:pt x="1136" y="50"/>
                      <a:pt x="1136" y="50"/>
                    </a:cubicBezTo>
                    <a:cubicBezTo>
                      <a:pt x="1121" y="50"/>
                      <a:pt x="1121" y="50"/>
                      <a:pt x="1121" y="50"/>
                    </a:cubicBezTo>
                    <a:cubicBezTo>
                      <a:pt x="1121" y="75"/>
                      <a:pt x="1121" y="75"/>
                      <a:pt x="1121" y="75"/>
                    </a:cubicBezTo>
                    <a:cubicBezTo>
                      <a:pt x="1136" y="75"/>
                      <a:pt x="1136" y="75"/>
                      <a:pt x="1136" y="75"/>
                    </a:cubicBezTo>
                    <a:lnTo>
                      <a:pt x="1136" y="130"/>
                    </a:lnTo>
                    <a:close/>
                    <a:moveTo>
                      <a:pt x="990" y="47"/>
                    </a:moveTo>
                    <a:cubicBezTo>
                      <a:pt x="973" y="47"/>
                      <a:pt x="960" y="56"/>
                      <a:pt x="955" y="66"/>
                    </a:cubicBezTo>
                    <a:cubicBezTo>
                      <a:pt x="955" y="63"/>
                      <a:pt x="954" y="54"/>
                      <a:pt x="953" y="50"/>
                    </a:cubicBezTo>
                    <a:cubicBezTo>
                      <a:pt x="925" y="50"/>
                      <a:pt x="925" y="50"/>
                      <a:pt x="925" y="50"/>
                    </a:cubicBezTo>
                    <a:cubicBezTo>
                      <a:pt x="925" y="169"/>
                      <a:pt x="925" y="169"/>
                      <a:pt x="925" y="169"/>
                    </a:cubicBezTo>
                    <a:cubicBezTo>
                      <a:pt x="958" y="169"/>
                      <a:pt x="958" y="169"/>
                      <a:pt x="958" y="169"/>
                    </a:cubicBezTo>
                    <a:cubicBezTo>
                      <a:pt x="958" y="109"/>
                      <a:pt x="958" y="109"/>
                      <a:pt x="958" y="109"/>
                    </a:cubicBezTo>
                    <a:cubicBezTo>
                      <a:pt x="958" y="83"/>
                      <a:pt x="966" y="74"/>
                      <a:pt x="980" y="74"/>
                    </a:cubicBezTo>
                    <a:cubicBezTo>
                      <a:pt x="987" y="74"/>
                      <a:pt x="991" y="78"/>
                      <a:pt x="994" y="84"/>
                    </a:cubicBezTo>
                    <a:cubicBezTo>
                      <a:pt x="996" y="89"/>
                      <a:pt x="996" y="95"/>
                      <a:pt x="996" y="107"/>
                    </a:cubicBezTo>
                    <a:cubicBezTo>
                      <a:pt x="996" y="169"/>
                      <a:pt x="996" y="169"/>
                      <a:pt x="996" y="169"/>
                    </a:cubicBezTo>
                    <a:cubicBezTo>
                      <a:pt x="1029" y="169"/>
                      <a:pt x="1029" y="169"/>
                      <a:pt x="1029" y="169"/>
                    </a:cubicBezTo>
                    <a:cubicBezTo>
                      <a:pt x="1029" y="109"/>
                      <a:pt x="1029" y="109"/>
                      <a:pt x="1029" y="109"/>
                    </a:cubicBezTo>
                    <a:cubicBezTo>
                      <a:pt x="1029" y="84"/>
                      <a:pt x="1036" y="74"/>
                      <a:pt x="1051" y="74"/>
                    </a:cubicBezTo>
                    <a:cubicBezTo>
                      <a:pt x="1058" y="74"/>
                      <a:pt x="1062" y="78"/>
                      <a:pt x="1064" y="84"/>
                    </a:cubicBezTo>
                    <a:cubicBezTo>
                      <a:pt x="1066" y="89"/>
                      <a:pt x="1066" y="95"/>
                      <a:pt x="1066" y="107"/>
                    </a:cubicBezTo>
                    <a:cubicBezTo>
                      <a:pt x="1066" y="169"/>
                      <a:pt x="1066" y="169"/>
                      <a:pt x="1066" y="169"/>
                    </a:cubicBezTo>
                    <a:cubicBezTo>
                      <a:pt x="1099" y="169"/>
                      <a:pt x="1099" y="169"/>
                      <a:pt x="1099" y="169"/>
                    </a:cubicBezTo>
                    <a:cubicBezTo>
                      <a:pt x="1099" y="100"/>
                      <a:pt x="1099" y="100"/>
                      <a:pt x="1099" y="100"/>
                    </a:cubicBezTo>
                    <a:cubicBezTo>
                      <a:pt x="1099" y="86"/>
                      <a:pt x="1098" y="76"/>
                      <a:pt x="1095" y="68"/>
                    </a:cubicBezTo>
                    <a:cubicBezTo>
                      <a:pt x="1089" y="53"/>
                      <a:pt x="1076" y="47"/>
                      <a:pt x="1060" y="47"/>
                    </a:cubicBezTo>
                    <a:cubicBezTo>
                      <a:pt x="1043" y="47"/>
                      <a:pt x="1030" y="57"/>
                      <a:pt x="1024" y="67"/>
                    </a:cubicBezTo>
                    <a:cubicBezTo>
                      <a:pt x="1019" y="53"/>
                      <a:pt x="1006" y="47"/>
                      <a:pt x="990" y="47"/>
                    </a:cubicBezTo>
                    <a:moveTo>
                      <a:pt x="859" y="126"/>
                    </a:moveTo>
                    <a:cubicBezTo>
                      <a:pt x="859" y="139"/>
                      <a:pt x="851" y="147"/>
                      <a:pt x="837" y="147"/>
                    </a:cubicBezTo>
                    <a:cubicBezTo>
                      <a:pt x="829" y="147"/>
                      <a:pt x="823" y="142"/>
                      <a:pt x="823" y="134"/>
                    </a:cubicBezTo>
                    <a:cubicBezTo>
                      <a:pt x="823" y="127"/>
                      <a:pt x="826" y="122"/>
                      <a:pt x="838" y="118"/>
                    </a:cubicBezTo>
                    <a:cubicBezTo>
                      <a:pt x="852" y="114"/>
                      <a:pt x="852" y="114"/>
                      <a:pt x="852" y="114"/>
                    </a:cubicBezTo>
                    <a:cubicBezTo>
                      <a:pt x="856" y="113"/>
                      <a:pt x="858" y="112"/>
                      <a:pt x="859" y="110"/>
                    </a:cubicBezTo>
                    <a:lnTo>
                      <a:pt x="859" y="126"/>
                    </a:lnTo>
                    <a:close/>
                    <a:moveTo>
                      <a:pt x="892" y="91"/>
                    </a:moveTo>
                    <a:cubicBezTo>
                      <a:pt x="892" y="58"/>
                      <a:pt x="874" y="47"/>
                      <a:pt x="845" y="47"/>
                    </a:cubicBezTo>
                    <a:cubicBezTo>
                      <a:pt x="827" y="47"/>
                      <a:pt x="811" y="50"/>
                      <a:pt x="800" y="55"/>
                    </a:cubicBezTo>
                    <a:cubicBezTo>
                      <a:pt x="800" y="81"/>
                      <a:pt x="800" y="81"/>
                      <a:pt x="800" y="81"/>
                    </a:cubicBezTo>
                    <a:cubicBezTo>
                      <a:pt x="810" y="77"/>
                      <a:pt x="827" y="73"/>
                      <a:pt x="843" y="73"/>
                    </a:cubicBezTo>
                    <a:cubicBezTo>
                      <a:pt x="854" y="73"/>
                      <a:pt x="859" y="77"/>
                      <a:pt x="859" y="83"/>
                    </a:cubicBezTo>
                    <a:cubicBezTo>
                      <a:pt x="859" y="89"/>
                      <a:pt x="856" y="92"/>
                      <a:pt x="847" y="94"/>
                    </a:cubicBezTo>
                    <a:cubicBezTo>
                      <a:pt x="828" y="99"/>
                      <a:pt x="828" y="99"/>
                      <a:pt x="828" y="99"/>
                    </a:cubicBezTo>
                    <a:cubicBezTo>
                      <a:pt x="800" y="106"/>
                      <a:pt x="790" y="119"/>
                      <a:pt x="790" y="137"/>
                    </a:cubicBezTo>
                    <a:cubicBezTo>
                      <a:pt x="790" y="156"/>
                      <a:pt x="804" y="171"/>
                      <a:pt x="826" y="171"/>
                    </a:cubicBezTo>
                    <a:cubicBezTo>
                      <a:pt x="841" y="171"/>
                      <a:pt x="854" y="166"/>
                      <a:pt x="863" y="155"/>
                    </a:cubicBezTo>
                    <a:cubicBezTo>
                      <a:pt x="863" y="159"/>
                      <a:pt x="863" y="164"/>
                      <a:pt x="865" y="169"/>
                    </a:cubicBezTo>
                    <a:cubicBezTo>
                      <a:pt x="892" y="169"/>
                      <a:pt x="892" y="169"/>
                      <a:pt x="892" y="169"/>
                    </a:cubicBezTo>
                    <a:lnTo>
                      <a:pt x="892" y="91"/>
                    </a:lnTo>
                    <a:close/>
                    <a:moveTo>
                      <a:pt x="727" y="47"/>
                    </a:moveTo>
                    <a:cubicBezTo>
                      <a:pt x="695" y="47"/>
                      <a:pt x="681" y="63"/>
                      <a:pt x="681" y="83"/>
                    </a:cubicBezTo>
                    <a:cubicBezTo>
                      <a:pt x="681" y="103"/>
                      <a:pt x="693" y="113"/>
                      <a:pt x="711" y="119"/>
                    </a:cubicBezTo>
                    <a:cubicBezTo>
                      <a:pt x="722" y="123"/>
                      <a:pt x="722" y="123"/>
                      <a:pt x="722" y="123"/>
                    </a:cubicBezTo>
                    <a:cubicBezTo>
                      <a:pt x="733" y="127"/>
                      <a:pt x="737" y="130"/>
                      <a:pt x="737" y="135"/>
                    </a:cubicBezTo>
                    <a:cubicBezTo>
                      <a:pt x="737" y="142"/>
                      <a:pt x="731" y="146"/>
                      <a:pt x="720" y="146"/>
                    </a:cubicBezTo>
                    <a:cubicBezTo>
                      <a:pt x="708" y="146"/>
                      <a:pt x="693" y="142"/>
                      <a:pt x="681" y="135"/>
                    </a:cubicBezTo>
                    <a:cubicBezTo>
                      <a:pt x="681" y="163"/>
                      <a:pt x="681" y="163"/>
                      <a:pt x="681" y="163"/>
                    </a:cubicBezTo>
                    <a:cubicBezTo>
                      <a:pt x="694" y="169"/>
                      <a:pt x="705" y="172"/>
                      <a:pt x="720" y="172"/>
                    </a:cubicBezTo>
                    <a:cubicBezTo>
                      <a:pt x="753" y="172"/>
                      <a:pt x="770" y="158"/>
                      <a:pt x="770" y="133"/>
                    </a:cubicBezTo>
                    <a:cubicBezTo>
                      <a:pt x="770" y="115"/>
                      <a:pt x="761" y="104"/>
                      <a:pt x="741" y="98"/>
                    </a:cubicBezTo>
                    <a:cubicBezTo>
                      <a:pt x="730" y="94"/>
                      <a:pt x="730" y="94"/>
                      <a:pt x="730" y="94"/>
                    </a:cubicBezTo>
                    <a:cubicBezTo>
                      <a:pt x="718" y="91"/>
                      <a:pt x="715" y="88"/>
                      <a:pt x="715" y="82"/>
                    </a:cubicBezTo>
                    <a:cubicBezTo>
                      <a:pt x="715" y="76"/>
                      <a:pt x="720" y="72"/>
                      <a:pt x="729" y="72"/>
                    </a:cubicBezTo>
                    <a:cubicBezTo>
                      <a:pt x="739" y="72"/>
                      <a:pt x="753" y="75"/>
                      <a:pt x="765" y="81"/>
                    </a:cubicBezTo>
                    <a:cubicBezTo>
                      <a:pt x="765" y="54"/>
                      <a:pt x="765" y="54"/>
                      <a:pt x="765" y="54"/>
                    </a:cubicBezTo>
                    <a:cubicBezTo>
                      <a:pt x="755" y="50"/>
                      <a:pt x="742" y="47"/>
                      <a:pt x="727" y="47"/>
                    </a:cubicBezTo>
                    <a:moveTo>
                      <a:pt x="613" y="73"/>
                    </a:moveTo>
                    <a:cubicBezTo>
                      <a:pt x="623" y="73"/>
                      <a:pt x="628" y="77"/>
                      <a:pt x="628" y="85"/>
                    </a:cubicBezTo>
                    <a:cubicBezTo>
                      <a:pt x="628" y="92"/>
                      <a:pt x="623" y="96"/>
                      <a:pt x="612" y="99"/>
                    </a:cubicBezTo>
                    <a:cubicBezTo>
                      <a:pt x="598" y="103"/>
                      <a:pt x="598" y="103"/>
                      <a:pt x="598" y="103"/>
                    </a:cubicBezTo>
                    <a:cubicBezTo>
                      <a:pt x="592" y="104"/>
                      <a:pt x="589" y="106"/>
                      <a:pt x="588" y="107"/>
                    </a:cubicBezTo>
                    <a:cubicBezTo>
                      <a:pt x="588" y="105"/>
                      <a:pt x="588" y="105"/>
                      <a:pt x="588" y="105"/>
                    </a:cubicBezTo>
                    <a:cubicBezTo>
                      <a:pt x="588" y="86"/>
                      <a:pt x="597" y="73"/>
                      <a:pt x="613" y="73"/>
                    </a:cubicBezTo>
                    <a:moveTo>
                      <a:pt x="622" y="119"/>
                    </a:moveTo>
                    <a:cubicBezTo>
                      <a:pt x="648" y="113"/>
                      <a:pt x="661" y="104"/>
                      <a:pt x="661" y="83"/>
                    </a:cubicBezTo>
                    <a:cubicBezTo>
                      <a:pt x="661" y="63"/>
                      <a:pt x="646" y="47"/>
                      <a:pt x="613" y="47"/>
                    </a:cubicBezTo>
                    <a:cubicBezTo>
                      <a:pt x="579" y="47"/>
                      <a:pt x="555" y="72"/>
                      <a:pt x="555" y="109"/>
                    </a:cubicBezTo>
                    <a:cubicBezTo>
                      <a:pt x="555" y="147"/>
                      <a:pt x="574" y="172"/>
                      <a:pt x="610" y="172"/>
                    </a:cubicBezTo>
                    <a:cubicBezTo>
                      <a:pt x="632" y="172"/>
                      <a:pt x="649" y="167"/>
                      <a:pt x="660" y="161"/>
                    </a:cubicBezTo>
                    <a:cubicBezTo>
                      <a:pt x="660" y="135"/>
                      <a:pt x="660" y="135"/>
                      <a:pt x="660" y="135"/>
                    </a:cubicBezTo>
                    <a:cubicBezTo>
                      <a:pt x="645" y="141"/>
                      <a:pt x="625" y="146"/>
                      <a:pt x="610" y="146"/>
                    </a:cubicBezTo>
                    <a:cubicBezTo>
                      <a:pt x="597" y="146"/>
                      <a:pt x="592" y="138"/>
                      <a:pt x="592" y="133"/>
                    </a:cubicBezTo>
                    <a:cubicBezTo>
                      <a:pt x="592" y="128"/>
                      <a:pt x="595" y="125"/>
                      <a:pt x="601" y="124"/>
                    </a:cubicBezTo>
                    <a:lnTo>
                      <a:pt x="622" y="119"/>
                    </a:lnTo>
                    <a:close/>
                    <a:moveTo>
                      <a:pt x="496" y="109"/>
                    </a:moveTo>
                    <a:cubicBezTo>
                      <a:pt x="496" y="132"/>
                      <a:pt x="490" y="145"/>
                      <a:pt x="474" y="145"/>
                    </a:cubicBezTo>
                    <a:cubicBezTo>
                      <a:pt x="457" y="145"/>
                      <a:pt x="452" y="132"/>
                      <a:pt x="452" y="109"/>
                    </a:cubicBezTo>
                    <a:cubicBezTo>
                      <a:pt x="452" y="87"/>
                      <a:pt x="457" y="74"/>
                      <a:pt x="474" y="74"/>
                    </a:cubicBezTo>
                    <a:cubicBezTo>
                      <a:pt x="490" y="74"/>
                      <a:pt x="496" y="87"/>
                      <a:pt x="496" y="109"/>
                    </a:cubicBezTo>
                    <a:moveTo>
                      <a:pt x="529" y="0"/>
                    </a:moveTo>
                    <a:cubicBezTo>
                      <a:pt x="496" y="0"/>
                      <a:pt x="496" y="0"/>
                      <a:pt x="496" y="0"/>
                    </a:cubicBezTo>
                    <a:cubicBezTo>
                      <a:pt x="496" y="62"/>
                      <a:pt x="496" y="62"/>
                      <a:pt x="496" y="62"/>
                    </a:cubicBezTo>
                    <a:cubicBezTo>
                      <a:pt x="491" y="55"/>
                      <a:pt x="480" y="47"/>
                      <a:pt x="465" y="47"/>
                    </a:cubicBezTo>
                    <a:cubicBezTo>
                      <a:pt x="432" y="47"/>
                      <a:pt x="418" y="72"/>
                      <a:pt x="418" y="109"/>
                    </a:cubicBezTo>
                    <a:cubicBezTo>
                      <a:pt x="418" y="147"/>
                      <a:pt x="432" y="172"/>
                      <a:pt x="466" y="172"/>
                    </a:cubicBezTo>
                    <a:cubicBezTo>
                      <a:pt x="481" y="172"/>
                      <a:pt x="493" y="164"/>
                      <a:pt x="499" y="155"/>
                    </a:cubicBezTo>
                    <a:cubicBezTo>
                      <a:pt x="499" y="158"/>
                      <a:pt x="499" y="164"/>
                      <a:pt x="501" y="169"/>
                    </a:cubicBezTo>
                    <a:cubicBezTo>
                      <a:pt x="529" y="169"/>
                      <a:pt x="529" y="169"/>
                      <a:pt x="529" y="169"/>
                    </a:cubicBezTo>
                    <a:lnTo>
                      <a:pt x="529" y="0"/>
                    </a:lnTo>
                    <a:close/>
                    <a:moveTo>
                      <a:pt x="352" y="47"/>
                    </a:moveTo>
                    <a:cubicBezTo>
                      <a:pt x="334" y="47"/>
                      <a:pt x="321" y="56"/>
                      <a:pt x="316" y="66"/>
                    </a:cubicBezTo>
                    <a:cubicBezTo>
                      <a:pt x="316" y="63"/>
                      <a:pt x="315" y="54"/>
                      <a:pt x="313" y="50"/>
                    </a:cubicBezTo>
                    <a:cubicBezTo>
                      <a:pt x="286" y="50"/>
                      <a:pt x="286" y="50"/>
                      <a:pt x="286" y="50"/>
                    </a:cubicBezTo>
                    <a:cubicBezTo>
                      <a:pt x="286" y="169"/>
                      <a:pt x="286" y="169"/>
                      <a:pt x="286" y="169"/>
                    </a:cubicBezTo>
                    <a:cubicBezTo>
                      <a:pt x="319" y="169"/>
                      <a:pt x="319" y="169"/>
                      <a:pt x="319" y="169"/>
                    </a:cubicBezTo>
                    <a:cubicBezTo>
                      <a:pt x="319" y="109"/>
                      <a:pt x="319" y="109"/>
                      <a:pt x="319" y="109"/>
                    </a:cubicBezTo>
                    <a:cubicBezTo>
                      <a:pt x="319" y="83"/>
                      <a:pt x="327" y="74"/>
                      <a:pt x="342" y="74"/>
                    </a:cubicBezTo>
                    <a:cubicBezTo>
                      <a:pt x="350" y="74"/>
                      <a:pt x="355" y="77"/>
                      <a:pt x="357" y="84"/>
                    </a:cubicBezTo>
                    <a:cubicBezTo>
                      <a:pt x="359" y="89"/>
                      <a:pt x="360" y="93"/>
                      <a:pt x="360" y="107"/>
                    </a:cubicBezTo>
                    <a:cubicBezTo>
                      <a:pt x="360" y="169"/>
                      <a:pt x="360" y="169"/>
                      <a:pt x="360" y="169"/>
                    </a:cubicBezTo>
                    <a:cubicBezTo>
                      <a:pt x="393" y="169"/>
                      <a:pt x="393" y="169"/>
                      <a:pt x="393" y="169"/>
                    </a:cubicBezTo>
                    <a:cubicBezTo>
                      <a:pt x="393" y="100"/>
                      <a:pt x="393" y="100"/>
                      <a:pt x="393" y="100"/>
                    </a:cubicBezTo>
                    <a:cubicBezTo>
                      <a:pt x="393" y="86"/>
                      <a:pt x="391" y="76"/>
                      <a:pt x="388" y="68"/>
                    </a:cubicBezTo>
                    <a:cubicBezTo>
                      <a:pt x="382" y="53"/>
                      <a:pt x="370" y="47"/>
                      <a:pt x="352" y="47"/>
                    </a:cubicBezTo>
                    <a:moveTo>
                      <a:pt x="186" y="172"/>
                    </a:moveTo>
                    <a:cubicBezTo>
                      <a:pt x="204" y="172"/>
                      <a:pt x="217" y="163"/>
                      <a:pt x="223" y="153"/>
                    </a:cubicBezTo>
                    <a:cubicBezTo>
                      <a:pt x="223" y="156"/>
                      <a:pt x="223" y="164"/>
                      <a:pt x="225" y="169"/>
                    </a:cubicBezTo>
                    <a:cubicBezTo>
                      <a:pt x="252" y="169"/>
                      <a:pt x="252" y="169"/>
                      <a:pt x="252" y="169"/>
                    </a:cubicBezTo>
                    <a:cubicBezTo>
                      <a:pt x="252" y="50"/>
                      <a:pt x="252" y="50"/>
                      <a:pt x="252" y="50"/>
                    </a:cubicBezTo>
                    <a:cubicBezTo>
                      <a:pt x="219" y="50"/>
                      <a:pt x="219" y="50"/>
                      <a:pt x="219" y="50"/>
                    </a:cubicBezTo>
                    <a:cubicBezTo>
                      <a:pt x="219" y="110"/>
                      <a:pt x="219" y="110"/>
                      <a:pt x="219" y="110"/>
                    </a:cubicBezTo>
                    <a:cubicBezTo>
                      <a:pt x="219" y="136"/>
                      <a:pt x="211" y="145"/>
                      <a:pt x="196" y="145"/>
                    </a:cubicBezTo>
                    <a:cubicBezTo>
                      <a:pt x="189" y="145"/>
                      <a:pt x="184" y="141"/>
                      <a:pt x="182" y="135"/>
                    </a:cubicBezTo>
                    <a:cubicBezTo>
                      <a:pt x="180" y="130"/>
                      <a:pt x="179" y="125"/>
                      <a:pt x="179" y="112"/>
                    </a:cubicBezTo>
                    <a:cubicBezTo>
                      <a:pt x="179" y="50"/>
                      <a:pt x="179" y="50"/>
                      <a:pt x="179" y="50"/>
                    </a:cubicBezTo>
                    <a:cubicBezTo>
                      <a:pt x="146" y="50"/>
                      <a:pt x="146" y="50"/>
                      <a:pt x="146" y="50"/>
                    </a:cubicBezTo>
                    <a:cubicBezTo>
                      <a:pt x="146" y="119"/>
                      <a:pt x="146" y="119"/>
                      <a:pt x="146" y="119"/>
                    </a:cubicBezTo>
                    <a:cubicBezTo>
                      <a:pt x="146" y="131"/>
                      <a:pt x="147" y="142"/>
                      <a:pt x="150" y="151"/>
                    </a:cubicBezTo>
                    <a:cubicBezTo>
                      <a:pt x="156" y="165"/>
                      <a:pt x="168" y="172"/>
                      <a:pt x="186" y="172"/>
                    </a:cubicBezTo>
                    <a:moveTo>
                      <a:pt x="50" y="32"/>
                    </a:moveTo>
                    <a:cubicBezTo>
                      <a:pt x="72" y="32"/>
                      <a:pt x="78" y="39"/>
                      <a:pt x="78" y="51"/>
                    </a:cubicBezTo>
                    <a:cubicBezTo>
                      <a:pt x="78" y="64"/>
                      <a:pt x="70" y="72"/>
                      <a:pt x="48" y="72"/>
                    </a:cubicBezTo>
                    <a:cubicBezTo>
                      <a:pt x="34" y="72"/>
                      <a:pt x="34" y="72"/>
                      <a:pt x="34" y="72"/>
                    </a:cubicBezTo>
                    <a:cubicBezTo>
                      <a:pt x="34" y="33"/>
                      <a:pt x="34" y="33"/>
                      <a:pt x="34" y="33"/>
                    </a:cubicBezTo>
                    <a:cubicBezTo>
                      <a:pt x="39" y="32"/>
                      <a:pt x="44" y="32"/>
                      <a:pt x="50" y="32"/>
                    </a:cubicBezTo>
                    <a:moveTo>
                      <a:pt x="55" y="98"/>
                    </a:moveTo>
                    <a:cubicBezTo>
                      <a:pt x="78" y="98"/>
                      <a:pt x="86" y="108"/>
                      <a:pt x="86" y="120"/>
                    </a:cubicBezTo>
                    <a:cubicBezTo>
                      <a:pt x="86" y="133"/>
                      <a:pt x="79" y="143"/>
                      <a:pt x="57" y="143"/>
                    </a:cubicBezTo>
                    <a:cubicBezTo>
                      <a:pt x="47" y="143"/>
                      <a:pt x="39" y="143"/>
                      <a:pt x="34" y="142"/>
                    </a:cubicBezTo>
                    <a:cubicBezTo>
                      <a:pt x="34" y="98"/>
                      <a:pt x="34" y="98"/>
                      <a:pt x="34" y="98"/>
                    </a:cubicBezTo>
                    <a:lnTo>
                      <a:pt x="55" y="98"/>
                    </a:lnTo>
                    <a:close/>
                    <a:moveTo>
                      <a:pt x="49" y="171"/>
                    </a:moveTo>
                    <a:cubicBezTo>
                      <a:pt x="105" y="171"/>
                      <a:pt x="121" y="152"/>
                      <a:pt x="121" y="122"/>
                    </a:cubicBezTo>
                    <a:cubicBezTo>
                      <a:pt x="121" y="100"/>
                      <a:pt x="106" y="85"/>
                      <a:pt x="89" y="81"/>
                    </a:cubicBezTo>
                    <a:cubicBezTo>
                      <a:pt x="103" y="77"/>
                      <a:pt x="113" y="64"/>
                      <a:pt x="113" y="49"/>
                    </a:cubicBezTo>
                    <a:cubicBezTo>
                      <a:pt x="113" y="18"/>
                      <a:pt x="94" y="4"/>
                      <a:pt x="50" y="4"/>
                    </a:cubicBezTo>
                    <a:cubicBezTo>
                      <a:pt x="36" y="4"/>
                      <a:pt x="6" y="6"/>
                      <a:pt x="0" y="7"/>
                    </a:cubicBezTo>
                    <a:cubicBezTo>
                      <a:pt x="0" y="168"/>
                      <a:pt x="0" y="168"/>
                      <a:pt x="0" y="168"/>
                    </a:cubicBezTo>
                    <a:cubicBezTo>
                      <a:pt x="12" y="170"/>
                      <a:pt x="25" y="171"/>
                      <a:pt x="49" y="171"/>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sz="11618"/>
              </a:p>
            </p:txBody>
          </p:sp>
          <p:sp>
            <p:nvSpPr>
              <p:cNvPr id="21" name="Freeform 8"/>
              <p:cNvSpPr>
                <a:spLocks noEditPoints="1"/>
              </p:cNvSpPr>
              <p:nvPr/>
            </p:nvSpPr>
            <p:spPr bwMode="auto">
              <a:xfrm>
                <a:off x="15427328" y="27792366"/>
                <a:ext cx="2582864" cy="546101"/>
              </a:xfrm>
              <a:custGeom>
                <a:avLst/>
                <a:gdLst/>
                <a:ahLst/>
                <a:cxnLst>
                  <a:cxn ang="0">
                    <a:pos x="790" y="172"/>
                  </a:cxn>
                  <a:cxn ang="0">
                    <a:pos x="815" y="142"/>
                  </a:cxn>
                  <a:cxn ang="0">
                    <a:pos x="784" y="128"/>
                  </a:cxn>
                  <a:cxn ang="0">
                    <a:pos x="811" y="75"/>
                  </a:cxn>
                  <a:cxn ang="0">
                    <a:pos x="784" y="50"/>
                  </a:cxn>
                  <a:cxn ang="0">
                    <a:pos x="751" y="23"/>
                  </a:cxn>
                  <a:cxn ang="0">
                    <a:pos x="736" y="50"/>
                  </a:cxn>
                  <a:cxn ang="0">
                    <a:pos x="751" y="75"/>
                  </a:cxn>
                  <a:cxn ang="0">
                    <a:pos x="676" y="131"/>
                  </a:cxn>
                  <a:cxn ang="0">
                    <a:pos x="725" y="168"/>
                  </a:cxn>
                  <a:cxn ang="0">
                    <a:pos x="719" y="143"/>
                  </a:cxn>
                  <a:cxn ang="0">
                    <a:pos x="709" y="0"/>
                  </a:cxn>
                  <a:cxn ang="0">
                    <a:pos x="676" y="131"/>
                  </a:cxn>
                  <a:cxn ang="0">
                    <a:pos x="617" y="85"/>
                  </a:cxn>
                  <a:cxn ang="0">
                    <a:pos x="586" y="103"/>
                  </a:cxn>
                  <a:cxn ang="0">
                    <a:pos x="577" y="105"/>
                  </a:cxn>
                  <a:cxn ang="0">
                    <a:pos x="611" y="119"/>
                  </a:cxn>
                  <a:cxn ang="0">
                    <a:pos x="602" y="47"/>
                  </a:cxn>
                  <a:cxn ang="0">
                    <a:pos x="599" y="172"/>
                  </a:cxn>
                  <a:cxn ang="0">
                    <a:pos x="649" y="135"/>
                  </a:cxn>
                  <a:cxn ang="0">
                    <a:pos x="581" y="133"/>
                  </a:cxn>
                  <a:cxn ang="0">
                    <a:pos x="611" y="119"/>
                  </a:cxn>
                  <a:cxn ang="0">
                    <a:pos x="532" y="50"/>
                  </a:cxn>
                  <a:cxn ang="0">
                    <a:pos x="479" y="134"/>
                  </a:cxn>
                  <a:cxn ang="0">
                    <a:pos x="428" y="50"/>
                  </a:cxn>
                  <a:cxn ang="0">
                    <a:pos x="386" y="50"/>
                  </a:cxn>
                  <a:cxn ang="0">
                    <a:pos x="390" y="169"/>
                  </a:cxn>
                  <a:cxn ang="0">
                    <a:pos x="442" y="97"/>
                  </a:cxn>
                  <a:cxn ang="0">
                    <a:pos x="494" y="169"/>
                  </a:cxn>
                  <a:cxn ang="0">
                    <a:pos x="189" y="66"/>
                  </a:cxn>
                  <a:cxn ang="0">
                    <a:pos x="159" y="50"/>
                  </a:cxn>
                  <a:cxn ang="0">
                    <a:pos x="192" y="169"/>
                  </a:cxn>
                  <a:cxn ang="0">
                    <a:pos x="214" y="74"/>
                  </a:cxn>
                  <a:cxn ang="0">
                    <a:pos x="230" y="107"/>
                  </a:cxn>
                  <a:cxn ang="0">
                    <a:pos x="263" y="169"/>
                  </a:cxn>
                  <a:cxn ang="0">
                    <a:pos x="285" y="74"/>
                  </a:cxn>
                  <a:cxn ang="0">
                    <a:pos x="300" y="107"/>
                  </a:cxn>
                  <a:cxn ang="0">
                    <a:pos x="333" y="169"/>
                  </a:cxn>
                  <a:cxn ang="0">
                    <a:pos x="329" y="68"/>
                  </a:cxn>
                  <a:cxn ang="0">
                    <a:pos x="258" y="68"/>
                  </a:cxn>
                  <a:cxn ang="0">
                    <a:pos x="34" y="6"/>
                  </a:cxn>
                  <a:cxn ang="0">
                    <a:pos x="0" y="111"/>
                  </a:cxn>
                  <a:cxn ang="0">
                    <a:pos x="125" y="111"/>
                  </a:cxn>
                  <a:cxn ang="0">
                    <a:pos x="90" y="6"/>
                  </a:cxn>
                  <a:cxn ang="0">
                    <a:pos x="62" y="144"/>
                  </a:cxn>
                  <a:cxn ang="0">
                    <a:pos x="34" y="6"/>
                  </a:cxn>
                </a:cxnLst>
                <a:rect l="0" t="0" r="r" b="b"/>
                <a:pathLst>
                  <a:path w="815" h="172">
                    <a:moveTo>
                      <a:pt x="751" y="130"/>
                    </a:moveTo>
                    <a:cubicBezTo>
                      <a:pt x="751" y="157"/>
                      <a:pt x="762" y="172"/>
                      <a:pt x="790" y="172"/>
                    </a:cubicBezTo>
                    <a:cubicBezTo>
                      <a:pt x="802" y="172"/>
                      <a:pt x="812" y="169"/>
                      <a:pt x="815" y="168"/>
                    </a:cubicBezTo>
                    <a:cubicBezTo>
                      <a:pt x="815" y="142"/>
                      <a:pt x="815" y="142"/>
                      <a:pt x="815" y="142"/>
                    </a:cubicBezTo>
                    <a:cubicBezTo>
                      <a:pt x="810" y="144"/>
                      <a:pt x="804" y="145"/>
                      <a:pt x="798" y="145"/>
                    </a:cubicBezTo>
                    <a:cubicBezTo>
                      <a:pt x="788" y="145"/>
                      <a:pt x="784" y="142"/>
                      <a:pt x="784" y="128"/>
                    </a:cubicBezTo>
                    <a:cubicBezTo>
                      <a:pt x="784" y="75"/>
                      <a:pt x="784" y="75"/>
                      <a:pt x="784" y="75"/>
                    </a:cubicBezTo>
                    <a:cubicBezTo>
                      <a:pt x="811" y="75"/>
                      <a:pt x="811" y="75"/>
                      <a:pt x="811" y="75"/>
                    </a:cubicBezTo>
                    <a:cubicBezTo>
                      <a:pt x="811" y="50"/>
                      <a:pt x="811" y="50"/>
                      <a:pt x="811" y="50"/>
                    </a:cubicBezTo>
                    <a:cubicBezTo>
                      <a:pt x="784" y="50"/>
                      <a:pt x="784" y="50"/>
                      <a:pt x="784" y="50"/>
                    </a:cubicBezTo>
                    <a:cubicBezTo>
                      <a:pt x="784" y="15"/>
                      <a:pt x="784" y="15"/>
                      <a:pt x="784" y="15"/>
                    </a:cubicBezTo>
                    <a:cubicBezTo>
                      <a:pt x="766" y="17"/>
                      <a:pt x="754" y="22"/>
                      <a:pt x="751" y="23"/>
                    </a:cubicBezTo>
                    <a:cubicBezTo>
                      <a:pt x="751" y="50"/>
                      <a:pt x="751" y="50"/>
                      <a:pt x="751" y="50"/>
                    </a:cubicBezTo>
                    <a:cubicBezTo>
                      <a:pt x="736" y="50"/>
                      <a:pt x="736" y="50"/>
                      <a:pt x="736" y="50"/>
                    </a:cubicBezTo>
                    <a:cubicBezTo>
                      <a:pt x="736" y="75"/>
                      <a:pt x="736" y="75"/>
                      <a:pt x="736" y="75"/>
                    </a:cubicBezTo>
                    <a:cubicBezTo>
                      <a:pt x="751" y="75"/>
                      <a:pt x="751" y="75"/>
                      <a:pt x="751" y="75"/>
                    </a:cubicBezTo>
                    <a:lnTo>
                      <a:pt x="751" y="130"/>
                    </a:lnTo>
                    <a:close/>
                    <a:moveTo>
                      <a:pt x="676" y="131"/>
                    </a:moveTo>
                    <a:cubicBezTo>
                      <a:pt x="676" y="159"/>
                      <a:pt x="686" y="170"/>
                      <a:pt x="708" y="170"/>
                    </a:cubicBezTo>
                    <a:cubicBezTo>
                      <a:pt x="715" y="170"/>
                      <a:pt x="722" y="169"/>
                      <a:pt x="725" y="168"/>
                    </a:cubicBezTo>
                    <a:cubicBezTo>
                      <a:pt x="725" y="143"/>
                      <a:pt x="725" y="143"/>
                      <a:pt x="725" y="143"/>
                    </a:cubicBezTo>
                    <a:cubicBezTo>
                      <a:pt x="719" y="143"/>
                      <a:pt x="719" y="143"/>
                      <a:pt x="719" y="143"/>
                    </a:cubicBezTo>
                    <a:cubicBezTo>
                      <a:pt x="712" y="143"/>
                      <a:pt x="709" y="140"/>
                      <a:pt x="709" y="129"/>
                    </a:cubicBezTo>
                    <a:cubicBezTo>
                      <a:pt x="709" y="0"/>
                      <a:pt x="709" y="0"/>
                      <a:pt x="709" y="0"/>
                    </a:cubicBezTo>
                    <a:cubicBezTo>
                      <a:pt x="676" y="0"/>
                      <a:pt x="676" y="0"/>
                      <a:pt x="676" y="0"/>
                    </a:cubicBezTo>
                    <a:lnTo>
                      <a:pt x="676" y="131"/>
                    </a:lnTo>
                    <a:close/>
                    <a:moveTo>
                      <a:pt x="602" y="73"/>
                    </a:moveTo>
                    <a:cubicBezTo>
                      <a:pt x="611" y="73"/>
                      <a:pt x="617" y="78"/>
                      <a:pt x="617" y="85"/>
                    </a:cubicBezTo>
                    <a:cubicBezTo>
                      <a:pt x="617" y="92"/>
                      <a:pt x="612" y="97"/>
                      <a:pt x="601" y="99"/>
                    </a:cubicBezTo>
                    <a:cubicBezTo>
                      <a:pt x="586" y="103"/>
                      <a:pt x="586" y="103"/>
                      <a:pt x="586" y="103"/>
                    </a:cubicBezTo>
                    <a:cubicBezTo>
                      <a:pt x="581" y="105"/>
                      <a:pt x="578" y="106"/>
                      <a:pt x="577" y="108"/>
                    </a:cubicBezTo>
                    <a:cubicBezTo>
                      <a:pt x="577" y="105"/>
                      <a:pt x="577" y="105"/>
                      <a:pt x="577" y="105"/>
                    </a:cubicBezTo>
                    <a:cubicBezTo>
                      <a:pt x="577" y="86"/>
                      <a:pt x="586" y="73"/>
                      <a:pt x="602" y="73"/>
                    </a:cubicBezTo>
                    <a:moveTo>
                      <a:pt x="611" y="119"/>
                    </a:moveTo>
                    <a:cubicBezTo>
                      <a:pt x="637" y="113"/>
                      <a:pt x="650" y="105"/>
                      <a:pt x="650" y="83"/>
                    </a:cubicBezTo>
                    <a:cubicBezTo>
                      <a:pt x="650" y="63"/>
                      <a:pt x="635" y="47"/>
                      <a:pt x="602" y="47"/>
                    </a:cubicBezTo>
                    <a:cubicBezTo>
                      <a:pt x="567" y="47"/>
                      <a:pt x="544" y="72"/>
                      <a:pt x="544" y="109"/>
                    </a:cubicBezTo>
                    <a:cubicBezTo>
                      <a:pt x="544" y="147"/>
                      <a:pt x="562" y="172"/>
                      <a:pt x="599" y="172"/>
                    </a:cubicBezTo>
                    <a:cubicBezTo>
                      <a:pt x="620" y="172"/>
                      <a:pt x="638" y="168"/>
                      <a:pt x="649" y="161"/>
                    </a:cubicBezTo>
                    <a:cubicBezTo>
                      <a:pt x="649" y="135"/>
                      <a:pt x="649" y="135"/>
                      <a:pt x="649" y="135"/>
                    </a:cubicBezTo>
                    <a:cubicBezTo>
                      <a:pt x="634" y="141"/>
                      <a:pt x="613" y="146"/>
                      <a:pt x="599" y="146"/>
                    </a:cubicBezTo>
                    <a:cubicBezTo>
                      <a:pt x="586" y="146"/>
                      <a:pt x="581" y="138"/>
                      <a:pt x="581" y="133"/>
                    </a:cubicBezTo>
                    <a:cubicBezTo>
                      <a:pt x="581" y="128"/>
                      <a:pt x="584" y="125"/>
                      <a:pt x="590" y="124"/>
                    </a:cubicBezTo>
                    <a:lnTo>
                      <a:pt x="611" y="119"/>
                    </a:lnTo>
                    <a:close/>
                    <a:moveTo>
                      <a:pt x="494" y="169"/>
                    </a:moveTo>
                    <a:cubicBezTo>
                      <a:pt x="508" y="141"/>
                      <a:pt x="523" y="92"/>
                      <a:pt x="532" y="50"/>
                    </a:cubicBezTo>
                    <a:cubicBezTo>
                      <a:pt x="498" y="50"/>
                      <a:pt x="498" y="50"/>
                      <a:pt x="498" y="50"/>
                    </a:cubicBezTo>
                    <a:cubicBezTo>
                      <a:pt x="492" y="83"/>
                      <a:pt x="485" y="116"/>
                      <a:pt x="479" y="134"/>
                    </a:cubicBezTo>
                    <a:cubicBezTo>
                      <a:pt x="472" y="116"/>
                      <a:pt x="463" y="83"/>
                      <a:pt x="456" y="50"/>
                    </a:cubicBezTo>
                    <a:cubicBezTo>
                      <a:pt x="428" y="50"/>
                      <a:pt x="428" y="50"/>
                      <a:pt x="428" y="50"/>
                    </a:cubicBezTo>
                    <a:cubicBezTo>
                      <a:pt x="421" y="83"/>
                      <a:pt x="412" y="116"/>
                      <a:pt x="405" y="134"/>
                    </a:cubicBezTo>
                    <a:cubicBezTo>
                      <a:pt x="399" y="116"/>
                      <a:pt x="392" y="83"/>
                      <a:pt x="386" y="50"/>
                    </a:cubicBezTo>
                    <a:cubicBezTo>
                      <a:pt x="352" y="50"/>
                      <a:pt x="352" y="50"/>
                      <a:pt x="352" y="50"/>
                    </a:cubicBezTo>
                    <a:cubicBezTo>
                      <a:pt x="361" y="92"/>
                      <a:pt x="376" y="141"/>
                      <a:pt x="390" y="169"/>
                    </a:cubicBezTo>
                    <a:cubicBezTo>
                      <a:pt x="420" y="169"/>
                      <a:pt x="420" y="169"/>
                      <a:pt x="420" y="169"/>
                    </a:cubicBezTo>
                    <a:cubicBezTo>
                      <a:pt x="429" y="146"/>
                      <a:pt x="439" y="112"/>
                      <a:pt x="442" y="97"/>
                    </a:cubicBezTo>
                    <a:cubicBezTo>
                      <a:pt x="445" y="112"/>
                      <a:pt x="455" y="146"/>
                      <a:pt x="465" y="169"/>
                    </a:cubicBezTo>
                    <a:lnTo>
                      <a:pt x="494" y="169"/>
                    </a:lnTo>
                    <a:close/>
                    <a:moveTo>
                      <a:pt x="224" y="47"/>
                    </a:moveTo>
                    <a:cubicBezTo>
                      <a:pt x="207" y="47"/>
                      <a:pt x="194" y="56"/>
                      <a:pt x="189" y="66"/>
                    </a:cubicBezTo>
                    <a:cubicBezTo>
                      <a:pt x="189" y="63"/>
                      <a:pt x="188" y="55"/>
                      <a:pt x="187" y="50"/>
                    </a:cubicBezTo>
                    <a:cubicBezTo>
                      <a:pt x="159" y="50"/>
                      <a:pt x="159" y="50"/>
                      <a:pt x="159" y="50"/>
                    </a:cubicBezTo>
                    <a:cubicBezTo>
                      <a:pt x="159" y="169"/>
                      <a:pt x="159" y="169"/>
                      <a:pt x="159" y="169"/>
                    </a:cubicBezTo>
                    <a:cubicBezTo>
                      <a:pt x="192" y="169"/>
                      <a:pt x="192" y="169"/>
                      <a:pt x="192" y="169"/>
                    </a:cubicBezTo>
                    <a:cubicBezTo>
                      <a:pt x="192" y="109"/>
                      <a:pt x="192" y="109"/>
                      <a:pt x="192" y="109"/>
                    </a:cubicBezTo>
                    <a:cubicBezTo>
                      <a:pt x="192" y="83"/>
                      <a:pt x="200" y="74"/>
                      <a:pt x="214" y="74"/>
                    </a:cubicBezTo>
                    <a:cubicBezTo>
                      <a:pt x="221" y="74"/>
                      <a:pt x="226" y="78"/>
                      <a:pt x="228" y="84"/>
                    </a:cubicBezTo>
                    <a:cubicBezTo>
                      <a:pt x="230" y="90"/>
                      <a:pt x="230" y="95"/>
                      <a:pt x="230" y="107"/>
                    </a:cubicBezTo>
                    <a:cubicBezTo>
                      <a:pt x="230" y="169"/>
                      <a:pt x="230" y="169"/>
                      <a:pt x="230" y="169"/>
                    </a:cubicBezTo>
                    <a:cubicBezTo>
                      <a:pt x="263" y="169"/>
                      <a:pt x="263" y="169"/>
                      <a:pt x="263" y="169"/>
                    </a:cubicBezTo>
                    <a:cubicBezTo>
                      <a:pt x="263" y="109"/>
                      <a:pt x="263" y="109"/>
                      <a:pt x="263" y="109"/>
                    </a:cubicBezTo>
                    <a:cubicBezTo>
                      <a:pt x="263" y="84"/>
                      <a:pt x="270" y="74"/>
                      <a:pt x="285" y="74"/>
                    </a:cubicBezTo>
                    <a:cubicBezTo>
                      <a:pt x="292" y="74"/>
                      <a:pt x="296" y="78"/>
                      <a:pt x="298" y="84"/>
                    </a:cubicBezTo>
                    <a:cubicBezTo>
                      <a:pt x="300" y="90"/>
                      <a:pt x="300" y="95"/>
                      <a:pt x="300" y="107"/>
                    </a:cubicBezTo>
                    <a:cubicBezTo>
                      <a:pt x="300" y="169"/>
                      <a:pt x="300" y="169"/>
                      <a:pt x="300" y="169"/>
                    </a:cubicBezTo>
                    <a:cubicBezTo>
                      <a:pt x="333" y="169"/>
                      <a:pt x="333" y="169"/>
                      <a:pt x="333" y="169"/>
                    </a:cubicBezTo>
                    <a:cubicBezTo>
                      <a:pt x="333" y="100"/>
                      <a:pt x="333" y="100"/>
                      <a:pt x="333" y="100"/>
                    </a:cubicBezTo>
                    <a:cubicBezTo>
                      <a:pt x="333" y="86"/>
                      <a:pt x="332" y="76"/>
                      <a:pt x="329" y="68"/>
                    </a:cubicBezTo>
                    <a:cubicBezTo>
                      <a:pt x="323" y="54"/>
                      <a:pt x="310" y="47"/>
                      <a:pt x="294" y="47"/>
                    </a:cubicBezTo>
                    <a:cubicBezTo>
                      <a:pt x="277" y="47"/>
                      <a:pt x="264" y="57"/>
                      <a:pt x="258" y="68"/>
                    </a:cubicBezTo>
                    <a:cubicBezTo>
                      <a:pt x="253" y="54"/>
                      <a:pt x="240" y="47"/>
                      <a:pt x="224" y="47"/>
                    </a:cubicBezTo>
                    <a:moveTo>
                      <a:pt x="34" y="6"/>
                    </a:moveTo>
                    <a:cubicBezTo>
                      <a:pt x="0" y="6"/>
                      <a:pt x="0" y="6"/>
                      <a:pt x="0" y="6"/>
                    </a:cubicBezTo>
                    <a:cubicBezTo>
                      <a:pt x="0" y="111"/>
                      <a:pt x="0" y="111"/>
                      <a:pt x="0" y="111"/>
                    </a:cubicBezTo>
                    <a:cubicBezTo>
                      <a:pt x="0" y="150"/>
                      <a:pt x="24" y="172"/>
                      <a:pt x="62" y="172"/>
                    </a:cubicBezTo>
                    <a:cubicBezTo>
                      <a:pt x="100" y="172"/>
                      <a:pt x="125" y="150"/>
                      <a:pt x="125" y="111"/>
                    </a:cubicBezTo>
                    <a:cubicBezTo>
                      <a:pt x="125" y="6"/>
                      <a:pt x="125" y="6"/>
                      <a:pt x="125" y="6"/>
                    </a:cubicBezTo>
                    <a:cubicBezTo>
                      <a:pt x="90" y="6"/>
                      <a:pt x="90" y="6"/>
                      <a:pt x="90" y="6"/>
                    </a:cubicBezTo>
                    <a:cubicBezTo>
                      <a:pt x="90" y="109"/>
                      <a:pt x="90" y="109"/>
                      <a:pt x="90" y="109"/>
                    </a:cubicBezTo>
                    <a:cubicBezTo>
                      <a:pt x="90" y="131"/>
                      <a:pt x="80" y="144"/>
                      <a:pt x="62" y="144"/>
                    </a:cubicBezTo>
                    <a:cubicBezTo>
                      <a:pt x="44" y="144"/>
                      <a:pt x="34" y="131"/>
                      <a:pt x="34" y="109"/>
                    </a:cubicBezTo>
                    <a:lnTo>
                      <a:pt x="3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sz="11618"/>
              </a:p>
            </p:txBody>
          </p:sp>
          <p:sp>
            <p:nvSpPr>
              <p:cNvPr id="22" name="Freeform 9"/>
              <p:cNvSpPr>
                <a:spLocks noEditPoints="1"/>
              </p:cNvSpPr>
              <p:nvPr/>
            </p:nvSpPr>
            <p:spPr bwMode="auto">
              <a:xfrm>
                <a:off x="18276888" y="27709814"/>
                <a:ext cx="720725" cy="695325"/>
              </a:xfrm>
              <a:custGeom>
                <a:avLst/>
                <a:gdLst/>
                <a:ahLst/>
                <a:cxnLst>
                  <a:cxn ang="0">
                    <a:pos x="63" y="87"/>
                  </a:cxn>
                  <a:cxn ang="0">
                    <a:pos x="4" y="81"/>
                  </a:cxn>
                  <a:cxn ang="0">
                    <a:pos x="0" y="112"/>
                  </a:cxn>
                  <a:cxn ang="0">
                    <a:pos x="81" y="219"/>
                  </a:cxn>
                  <a:cxn ang="0">
                    <a:pos x="81" y="219"/>
                  </a:cxn>
                  <a:cxn ang="0">
                    <a:pos x="105" y="141"/>
                  </a:cxn>
                  <a:cxn ang="0">
                    <a:pos x="99" y="103"/>
                  </a:cxn>
                  <a:cxn ang="0">
                    <a:pos x="63" y="87"/>
                  </a:cxn>
                  <a:cxn ang="0">
                    <a:pos x="190" y="72"/>
                  </a:cxn>
                  <a:cxn ang="0">
                    <a:pos x="220" y="73"/>
                  </a:cxn>
                  <a:cxn ang="0">
                    <a:pos x="113" y="0"/>
                  </a:cxn>
                  <a:cxn ang="0">
                    <a:pos x="7" y="73"/>
                  </a:cxn>
                  <a:cxn ang="0">
                    <a:pos x="37" y="72"/>
                  </a:cxn>
                  <a:cxn ang="0">
                    <a:pos x="95" y="64"/>
                  </a:cxn>
                  <a:cxn ang="0">
                    <a:pos x="109" y="60"/>
                  </a:cxn>
                  <a:cxn ang="0">
                    <a:pos x="96" y="42"/>
                  </a:cxn>
                  <a:cxn ang="0">
                    <a:pos x="114" y="24"/>
                  </a:cxn>
                  <a:cxn ang="0">
                    <a:pos x="132" y="42"/>
                  </a:cxn>
                  <a:cxn ang="0">
                    <a:pos x="117" y="60"/>
                  </a:cxn>
                  <a:cxn ang="0">
                    <a:pos x="131" y="64"/>
                  </a:cxn>
                  <a:cxn ang="0">
                    <a:pos x="190" y="72"/>
                  </a:cxn>
                  <a:cxn ang="0">
                    <a:pos x="227" y="112"/>
                  </a:cxn>
                  <a:cxn ang="0">
                    <a:pos x="223" y="82"/>
                  </a:cxn>
                  <a:cxn ang="0">
                    <a:pos x="222" y="82"/>
                  </a:cxn>
                  <a:cxn ang="0">
                    <a:pos x="163" y="87"/>
                  </a:cxn>
                  <a:cxn ang="0">
                    <a:pos x="127" y="103"/>
                  </a:cxn>
                  <a:cxn ang="0">
                    <a:pos x="121" y="141"/>
                  </a:cxn>
                  <a:cxn ang="0">
                    <a:pos x="145" y="219"/>
                  </a:cxn>
                  <a:cxn ang="0">
                    <a:pos x="145" y="219"/>
                  </a:cxn>
                  <a:cxn ang="0">
                    <a:pos x="227" y="112"/>
                  </a:cxn>
                </a:cxnLst>
                <a:rect l="0" t="0" r="r" b="b"/>
                <a:pathLst>
                  <a:path w="227" h="219">
                    <a:moveTo>
                      <a:pt x="63" y="87"/>
                    </a:moveTo>
                    <a:cubicBezTo>
                      <a:pt x="42" y="85"/>
                      <a:pt x="26" y="83"/>
                      <a:pt x="4" y="81"/>
                    </a:cubicBezTo>
                    <a:cubicBezTo>
                      <a:pt x="1" y="91"/>
                      <a:pt x="0" y="101"/>
                      <a:pt x="0" y="112"/>
                    </a:cubicBezTo>
                    <a:cubicBezTo>
                      <a:pt x="0" y="162"/>
                      <a:pt x="34" y="205"/>
                      <a:pt x="81" y="219"/>
                    </a:cubicBezTo>
                    <a:cubicBezTo>
                      <a:pt x="81" y="219"/>
                      <a:pt x="81" y="219"/>
                      <a:pt x="81" y="219"/>
                    </a:cubicBezTo>
                    <a:cubicBezTo>
                      <a:pt x="98" y="193"/>
                      <a:pt x="101" y="171"/>
                      <a:pt x="105" y="141"/>
                    </a:cubicBezTo>
                    <a:cubicBezTo>
                      <a:pt x="106" y="129"/>
                      <a:pt x="106" y="114"/>
                      <a:pt x="99" y="103"/>
                    </a:cubicBezTo>
                    <a:cubicBezTo>
                      <a:pt x="92" y="92"/>
                      <a:pt x="76" y="87"/>
                      <a:pt x="63" y="87"/>
                    </a:cubicBezTo>
                    <a:moveTo>
                      <a:pt x="190" y="72"/>
                    </a:moveTo>
                    <a:cubicBezTo>
                      <a:pt x="199" y="73"/>
                      <a:pt x="220" y="73"/>
                      <a:pt x="220" y="73"/>
                    </a:cubicBezTo>
                    <a:cubicBezTo>
                      <a:pt x="204" y="30"/>
                      <a:pt x="163" y="0"/>
                      <a:pt x="113" y="0"/>
                    </a:cubicBezTo>
                    <a:cubicBezTo>
                      <a:pt x="64" y="0"/>
                      <a:pt x="23" y="30"/>
                      <a:pt x="7" y="73"/>
                    </a:cubicBezTo>
                    <a:cubicBezTo>
                      <a:pt x="15" y="75"/>
                      <a:pt x="27" y="72"/>
                      <a:pt x="37" y="72"/>
                    </a:cubicBezTo>
                    <a:cubicBezTo>
                      <a:pt x="54" y="69"/>
                      <a:pt x="77" y="67"/>
                      <a:pt x="95" y="64"/>
                    </a:cubicBezTo>
                    <a:cubicBezTo>
                      <a:pt x="100" y="64"/>
                      <a:pt x="105" y="63"/>
                      <a:pt x="109" y="60"/>
                    </a:cubicBezTo>
                    <a:cubicBezTo>
                      <a:pt x="102" y="58"/>
                      <a:pt x="96" y="51"/>
                      <a:pt x="96" y="42"/>
                    </a:cubicBezTo>
                    <a:cubicBezTo>
                      <a:pt x="96" y="32"/>
                      <a:pt x="104" y="24"/>
                      <a:pt x="114" y="24"/>
                    </a:cubicBezTo>
                    <a:cubicBezTo>
                      <a:pt x="124" y="24"/>
                      <a:pt x="132" y="32"/>
                      <a:pt x="132" y="42"/>
                    </a:cubicBezTo>
                    <a:cubicBezTo>
                      <a:pt x="132" y="51"/>
                      <a:pt x="125" y="58"/>
                      <a:pt x="117" y="60"/>
                    </a:cubicBezTo>
                    <a:cubicBezTo>
                      <a:pt x="121" y="63"/>
                      <a:pt x="126" y="64"/>
                      <a:pt x="131" y="64"/>
                    </a:cubicBezTo>
                    <a:cubicBezTo>
                      <a:pt x="150" y="67"/>
                      <a:pt x="172" y="69"/>
                      <a:pt x="190" y="72"/>
                    </a:cubicBezTo>
                    <a:moveTo>
                      <a:pt x="227" y="112"/>
                    </a:moveTo>
                    <a:cubicBezTo>
                      <a:pt x="227" y="101"/>
                      <a:pt x="226" y="91"/>
                      <a:pt x="223" y="82"/>
                    </a:cubicBezTo>
                    <a:cubicBezTo>
                      <a:pt x="222" y="82"/>
                      <a:pt x="222" y="82"/>
                      <a:pt x="222" y="82"/>
                    </a:cubicBezTo>
                    <a:cubicBezTo>
                      <a:pt x="200" y="83"/>
                      <a:pt x="184" y="85"/>
                      <a:pt x="163" y="87"/>
                    </a:cubicBezTo>
                    <a:cubicBezTo>
                      <a:pt x="150" y="87"/>
                      <a:pt x="134" y="92"/>
                      <a:pt x="127" y="103"/>
                    </a:cubicBezTo>
                    <a:cubicBezTo>
                      <a:pt x="120" y="114"/>
                      <a:pt x="120" y="129"/>
                      <a:pt x="121" y="141"/>
                    </a:cubicBezTo>
                    <a:cubicBezTo>
                      <a:pt x="125" y="171"/>
                      <a:pt x="128" y="193"/>
                      <a:pt x="145" y="219"/>
                    </a:cubicBezTo>
                    <a:cubicBezTo>
                      <a:pt x="145" y="219"/>
                      <a:pt x="145" y="219"/>
                      <a:pt x="145" y="219"/>
                    </a:cubicBezTo>
                    <a:cubicBezTo>
                      <a:pt x="192" y="206"/>
                      <a:pt x="227" y="163"/>
                      <a:pt x="227" y="112"/>
                    </a:cubicBezTo>
                  </a:path>
                </a:pathLst>
              </a:custGeom>
              <a:solidFill>
                <a:srgbClr val="83053C"/>
              </a:solidFill>
              <a:ln w="9525">
                <a:noFill/>
                <a:round/>
                <a:headEnd/>
                <a:tailEnd/>
              </a:ln>
            </p:spPr>
            <p:txBody>
              <a:bodyPr vert="horz" wrap="square" lIns="91440" tIns="45720" rIns="91440" bIns="45720" numCol="1" anchor="t" anchorCtr="0" compatLnSpc="1">
                <a:prstTxWarp prst="textNoShape">
                  <a:avLst/>
                </a:prstTxWarp>
              </a:bodyPr>
              <a:lstStyle/>
              <a:p>
                <a:endParaRPr lang="de-DE" sz="11618"/>
              </a:p>
            </p:txBody>
          </p:sp>
        </p:grpSp>
      </p:grpSp>
    </p:spTree>
    <p:extLst>
      <p:ext uri="{BB962C8B-B14F-4D97-AF65-F5344CB8AC3E}">
        <p14:creationId xmlns:p14="http://schemas.microsoft.com/office/powerpoint/2010/main" val="38176610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elfolie englisch">
    <p:spTree>
      <p:nvGrpSpPr>
        <p:cNvPr id="1" name=""/>
        <p:cNvGrpSpPr/>
        <p:nvPr/>
      </p:nvGrpSpPr>
      <p:grpSpPr>
        <a:xfrm>
          <a:off x="0" y="0"/>
          <a:ext cx="0" cy="0"/>
          <a:chOff x="0" y="0"/>
          <a:chExt cx="0" cy="0"/>
        </a:xfrm>
      </p:grpSpPr>
      <p:sp>
        <p:nvSpPr>
          <p:cNvPr id="8" name="Rechteck 7"/>
          <p:cNvSpPr/>
          <p:nvPr userDrawn="1"/>
        </p:nvSpPr>
        <p:spPr>
          <a:xfrm>
            <a:off x="180000" y="180000"/>
            <a:ext cx="11833200" cy="6498000"/>
          </a:xfrm>
          <a:prstGeom prst="rect">
            <a:avLst/>
          </a:prstGeom>
          <a:solidFill>
            <a:srgbClr val="8305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Calibri" panose="020F0502020204030204" pitchFamily="34" charset="0"/>
            </a:endParaRPr>
          </a:p>
        </p:txBody>
      </p:sp>
      <p:sp>
        <p:nvSpPr>
          <p:cNvPr id="3" name="Untertitel 2"/>
          <p:cNvSpPr>
            <a:spLocks noGrp="1"/>
          </p:cNvSpPr>
          <p:nvPr>
            <p:ph type="subTitle" idx="1" hasCustomPrompt="1"/>
          </p:nvPr>
        </p:nvSpPr>
        <p:spPr>
          <a:xfrm>
            <a:off x="551999" y="2304000"/>
            <a:ext cx="11040000" cy="1476000"/>
          </a:xfrm>
          <a:prstGeom prst="rect">
            <a:avLst/>
          </a:prstGeom>
        </p:spPr>
        <p:txBody>
          <a:bodyPr>
            <a:noAutofit/>
          </a:bodyPr>
          <a:lstStyle>
            <a:lvl1pPr marL="0" indent="0" algn="l">
              <a:lnSpc>
                <a:spcPts val="4200"/>
              </a:lnSpc>
              <a:spcBef>
                <a:spcPts val="0"/>
              </a:spcBef>
              <a:buNone/>
              <a:defRPr sz="4000" b="1" cap="none" baseline="0">
                <a:solidFill>
                  <a:schemeClr val="bg1"/>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Hier steht ein schöner Präsentationstitel</a:t>
            </a:r>
          </a:p>
        </p:txBody>
      </p:sp>
      <p:sp>
        <p:nvSpPr>
          <p:cNvPr id="12" name="Textfeld 11"/>
          <p:cNvSpPr txBox="1"/>
          <p:nvPr userDrawn="1"/>
        </p:nvSpPr>
        <p:spPr>
          <a:xfrm>
            <a:off x="552000" y="1076549"/>
            <a:ext cx="4330775" cy="307777"/>
          </a:xfrm>
          <a:prstGeom prst="rect">
            <a:avLst/>
          </a:prstGeom>
          <a:noFill/>
        </p:spPr>
        <p:txBody>
          <a:bodyPr wrap="square" lIns="0" tIns="0" rIns="0" bIns="0" rtlCol="0">
            <a:spAutoFit/>
          </a:bodyPr>
          <a:lstStyle/>
          <a:p>
            <a:r>
              <a:rPr lang="de-DE" sz="2000" spc="-30" baseline="0" dirty="0">
                <a:solidFill>
                  <a:schemeClr val="bg1"/>
                </a:solidFill>
                <a:latin typeface="Calibri" panose="020F0502020204030204" pitchFamily="34" charset="0"/>
              </a:rPr>
              <a:t>German Environment Agency</a:t>
            </a:r>
          </a:p>
        </p:txBody>
      </p:sp>
      <p:sp>
        <p:nvSpPr>
          <p:cNvPr id="31" name="Titel 30"/>
          <p:cNvSpPr>
            <a:spLocks noGrp="1"/>
          </p:cNvSpPr>
          <p:nvPr>
            <p:ph type="title" hasCustomPrompt="1"/>
          </p:nvPr>
        </p:nvSpPr>
        <p:spPr>
          <a:xfrm>
            <a:off x="552000" y="1872000"/>
            <a:ext cx="11040000" cy="360000"/>
          </a:xfrm>
        </p:spPr>
        <p:txBody>
          <a:bodyPr>
            <a:noAutofit/>
          </a:bodyPr>
          <a:lstStyle>
            <a:lvl1pPr>
              <a:defRPr sz="2400">
                <a:solidFill>
                  <a:srgbClr val="CE1F5E"/>
                </a:solidFill>
                <a:latin typeface="Calibri" panose="020F0502020204030204" pitchFamily="34" charset="0"/>
              </a:defRPr>
            </a:lvl1pPr>
          </a:lstStyle>
          <a:p>
            <a:r>
              <a:rPr lang="de-DE" dirty="0"/>
              <a:t>Hier steht ein schöner Veranstaltungstitel</a:t>
            </a:r>
          </a:p>
        </p:txBody>
      </p:sp>
      <p:sp>
        <p:nvSpPr>
          <p:cNvPr id="34" name="Textplatzhalter 33"/>
          <p:cNvSpPr>
            <a:spLocks noGrp="1"/>
          </p:cNvSpPr>
          <p:nvPr>
            <p:ph type="body" sz="quarter" idx="10" hasCustomPrompt="1"/>
          </p:nvPr>
        </p:nvSpPr>
        <p:spPr>
          <a:xfrm>
            <a:off x="551999" y="3798000"/>
            <a:ext cx="11040000" cy="2340000"/>
          </a:xfrm>
          <a:prstGeom prst="rect">
            <a:avLst/>
          </a:prstGeom>
        </p:spPr>
        <p:txBody>
          <a:bodyPr>
            <a:normAutofit/>
          </a:bodyPr>
          <a:lstStyle>
            <a:lvl1pPr indent="0">
              <a:spcBef>
                <a:spcPts val="0"/>
              </a:spcBef>
              <a:defRPr lang="de-DE" sz="2000" b="0" i="0" u="none" strike="noStrike" cap="none" baseline="0" smtClean="0">
                <a:solidFill>
                  <a:schemeClr val="bg1"/>
                </a:solidFill>
              </a:defRPr>
            </a:lvl1pPr>
            <a:lvl2pPr marL="0" indent="0">
              <a:spcBef>
                <a:spcPts val="0"/>
              </a:spcBef>
              <a:buNone/>
              <a:defRPr sz="2000" b="0" cap="none" baseline="0">
                <a:solidFill>
                  <a:schemeClr val="bg1"/>
                </a:solidFill>
                <a:latin typeface="Calibri" panose="020F0502020204030204" pitchFamily="34" charset="0"/>
              </a:defRPr>
            </a:lvl2pPr>
            <a:lvl3pPr marL="0" indent="0">
              <a:spcBef>
                <a:spcPts val="0"/>
              </a:spcBef>
              <a:buNone/>
              <a:defRPr sz="2000" b="0" cap="none" baseline="0">
                <a:solidFill>
                  <a:schemeClr val="bg1"/>
                </a:solidFill>
                <a:latin typeface="Calibri" panose="020F0502020204030204" pitchFamily="34" charset="0"/>
              </a:defRPr>
            </a:lvl3pPr>
            <a:lvl4pPr marL="0" indent="0">
              <a:spcBef>
                <a:spcPts val="0"/>
              </a:spcBef>
              <a:buNone/>
              <a:defRPr sz="2000" b="0" cap="none" baseline="0">
                <a:solidFill>
                  <a:schemeClr val="bg1"/>
                </a:solidFill>
                <a:latin typeface="Calibri" panose="020F0502020204030204" pitchFamily="34" charset="0"/>
              </a:defRPr>
            </a:lvl4pPr>
            <a:lvl5pPr marL="0" indent="0">
              <a:spcBef>
                <a:spcPts val="0"/>
              </a:spcBef>
              <a:buNone/>
              <a:defRPr sz="2000" b="0" cap="none" baseline="0">
                <a:solidFill>
                  <a:schemeClr val="bg1"/>
                </a:solidFill>
                <a:latin typeface="Calibri" panose="020F0502020204030204" pitchFamily="34" charset="0"/>
              </a:defRPr>
            </a:lvl5pPr>
          </a:lstStyle>
          <a:p>
            <a:r>
              <a:rPr lang="de-DE" dirty="0"/>
              <a:t>Name Autor/in 1</a:t>
            </a:r>
            <a:br>
              <a:rPr lang="de-DE" dirty="0"/>
            </a:br>
            <a:r>
              <a:rPr lang="de-DE" dirty="0"/>
              <a:t>Fachgebiet X X.X / FG-Bezeichnung</a:t>
            </a:r>
            <a:br>
              <a:rPr lang="de-DE" dirty="0"/>
            </a:br>
            <a:r>
              <a:rPr lang="de-DE" dirty="0"/>
              <a:t>Name Autor/in 2</a:t>
            </a:r>
            <a:br>
              <a:rPr lang="de-DE" dirty="0"/>
            </a:br>
            <a:r>
              <a:rPr lang="de-DE" dirty="0"/>
              <a:t>Fachgebiet X X.X / FG-Bezeichnung</a:t>
            </a:r>
          </a:p>
        </p:txBody>
      </p:sp>
      <p:grpSp>
        <p:nvGrpSpPr>
          <p:cNvPr id="18" name="Gruppieren 17"/>
          <p:cNvGrpSpPr/>
          <p:nvPr userDrawn="1"/>
        </p:nvGrpSpPr>
        <p:grpSpPr>
          <a:xfrm>
            <a:off x="9851002" y="532800"/>
            <a:ext cx="2340998" cy="1081711"/>
            <a:chOff x="9790370" y="2610023"/>
            <a:chExt cx="2340998" cy="1081711"/>
          </a:xfrm>
        </p:grpSpPr>
        <p:sp>
          <p:nvSpPr>
            <p:cNvPr id="19" name="Rechteck 18"/>
            <p:cNvSpPr/>
            <p:nvPr userDrawn="1"/>
          </p:nvSpPr>
          <p:spPr>
            <a:xfrm>
              <a:off x="11949475" y="2611614"/>
              <a:ext cx="181893" cy="1080120"/>
            </a:xfrm>
            <a:prstGeom prst="rect">
              <a:avLst/>
            </a:prstGeom>
            <a:solidFill>
              <a:srgbClr val="8305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grpSp>
          <p:nvGrpSpPr>
            <p:cNvPr id="20" name="Gruppieren 19"/>
            <p:cNvGrpSpPr>
              <a:grpSpLocks noChangeAspect="1"/>
            </p:cNvGrpSpPr>
            <p:nvPr userDrawn="1"/>
          </p:nvGrpSpPr>
          <p:grpSpPr>
            <a:xfrm>
              <a:off x="9790370" y="2610023"/>
              <a:ext cx="2159105" cy="1080000"/>
              <a:chOff x="14785976" y="27157354"/>
              <a:chExt cx="5086351" cy="2544762"/>
            </a:xfrm>
          </p:grpSpPr>
          <p:sp>
            <p:nvSpPr>
              <p:cNvPr id="21" name="Rectangle 6"/>
              <p:cNvSpPr>
                <a:spLocks noChangeArrowheads="1"/>
              </p:cNvSpPr>
              <p:nvPr/>
            </p:nvSpPr>
            <p:spPr bwMode="auto">
              <a:xfrm>
                <a:off x="14785976" y="27157354"/>
                <a:ext cx="5086351" cy="2544762"/>
              </a:xfrm>
              <a:prstGeom prst="rect">
                <a:avLst/>
              </a:prstGeom>
              <a:solidFill>
                <a:srgbClr val="CE1F5E"/>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sz="11618"/>
              </a:p>
            </p:txBody>
          </p:sp>
          <p:sp>
            <p:nvSpPr>
              <p:cNvPr id="22" name="Freeform 7"/>
              <p:cNvSpPr>
                <a:spLocks noEditPoints="1"/>
              </p:cNvSpPr>
              <p:nvPr/>
            </p:nvSpPr>
            <p:spPr bwMode="auto">
              <a:xfrm>
                <a:off x="15427330" y="28471816"/>
                <a:ext cx="3803650" cy="544512"/>
              </a:xfrm>
              <a:custGeom>
                <a:avLst/>
                <a:gdLst/>
                <a:ahLst/>
                <a:cxnLst>
                  <a:cxn ang="0">
                    <a:pos x="1200" y="168"/>
                  </a:cxn>
                  <a:cxn ang="0">
                    <a:pos x="1169" y="127"/>
                  </a:cxn>
                  <a:cxn ang="0">
                    <a:pos x="1196" y="50"/>
                  </a:cxn>
                  <a:cxn ang="0">
                    <a:pos x="1136" y="23"/>
                  </a:cxn>
                  <a:cxn ang="0">
                    <a:pos x="1121" y="75"/>
                  </a:cxn>
                  <a:cxn ang="0">
                    <a:pos x="990" y="47"/>
                  </a:cxn>
                  <a:cxn ang="0">
                    <a:pos x="925" y="50"/>
                  </a:cxn>
                  <a:cxn ang="0">
                    <a:pos x="958" y="109"/>
                  </a:cxn>
                  <a:cxn ang="0">
                    <a:pos x="996" y="107"/>
                  </a:cxn>
                  <a:cxn ang="0">
                    <a:pos x="1029" y="109"/>
                  </a:cxn>
                  <a:cxn ang="0">
                    <a:pos x="1066" y="107"/>
                  </a:cxn>
                  <a:cxn ang="0">
                    <a:pos x="1099" y="100"/>
                  </a:cxn>
                  <a:cxn ang="0">
                    <a:pos x="1024" y="67"/>
                  </a:cxn>
                  <a:cxn ang="0">
                    <a:pos x="837" y="147"/>
                  </a:cxn>
                  <a:cxn ang="0">
                    <a:pos x="852" y="114"/>
                  </a:cxn>
                  <a:cxn ang="0">
                    <a:pos x="892" y="91"/>
                  </a:cxn>
                  <a:cxn ang="0">
                    <a:pos x="800" y="81"/>
                  </a:cxn>
                  <a:cxn ang="0">
                    <a:pos x="847" y="94"/>
                  </a:cxn>
                  <a:cxn ang="0">
                    <a:pos x="826" y="171"/>
                  </a:cxn>
                  <a:cxn ang="0">
                    <a:pos x="892" y="169"/>
                  </a:cxn>
                  <a:cxn ang="0">
                    <a:pos x="681" y="83"/>
                  </a:cxn>
                  <a:cxn ang="0">
                    <a:pos x="737" y="135"/>
                  </a:cxn>
                  <a:cxn ang="0">
                    <a:pos x="681" y="163"/>
                  </a:cxn>
                  <a:cxn ang="0">
                    <a:pos x="741" y="98"/>
                  </a:cxn>
                  <a:cxn ang="0">
                    <a:pos x="729" y="72"/>
                  </a:cxn>
                  <a:cxn ang="0">
                    <a:pos x="727" y="47"/>
                  </a:cxn>
                  <a:cxn ang="0">
                    <a:pos x="612" y="99"/>
                  </a:cxn>
                  <a:cxn ang="0">
                    <a:pos x="588" y="105"/>
                  </a:cxn>
                  <a:cxn ang="0">
                    <a:pos x="661" y="83"/>
                  </a:cxn>
                  <a:cxn ang="0">
                    <a:pos x="610" y="172"/>
                  </a:cxn>
                  <a:cxn ang="0">
                    <a:pos x="610" y="146"/>
                  </a:cxn>
                  <a:cxn ang="0">
                    <a:pos x="622" y="119"/>
                  </a:cxn>
                  <a:cxn ang="0">
                    <a:pos x="452" y="109"/>
                  </a:cxn>
                  <a:cxn ang="0">
                    <a:pos x="529" y="0"/>
                  </a:cxn>
                  <a:cxn ang="0">
                    <a:pos x="465" y="47"/>
                  </a:cxn>
                  <a:cxn ang="0">
                    <a:pos x="499" y="155"/>
                  </a:cxn>
                  <a:cxn ang="0">
                    <a:pos x="529" y="0"/>
                  </a:cxn>
                  <a:cxn ang="0">
                    <a:pos x="313" y="50"/>
                  </a:cxn>
                  <a:cxn ang="0">
                    <a:pos x="319" y="169"/>
                  </a:cxn>
                  <a:cxn ang="0">
                    <a:pos x="357" y="84"/>
                  </a:cxn>
                  <a:cxn ang="0">
                    <a:pos x="393" y="169"/>
                  </a:cxn>
                  <a:cxn ang="0">
                    <a:pos x="352" y="47"/>
                  </a:cxn>
                  <a:cxn ang="0">
                    <a:pos x="225" y="169"/>
                  </a:cxn>
                  <a:cxn ang="0">
                    <a:pos x="219" y="50"/>
                  </a:cxn>
                  <a:cxn ang="0">
                    <a:pos x="182" y="135"/>
                  </a:cxn>
                  <a:cxn ang="0">
                    <a:pos x="146" y="50"/>
                  </a:cxn>
                  <a:cxn ang="0">
                    <a:pos x="186" y="172"/>
                  </a:cxn>
                  <a:cxn ang="0">
                    <a:pos x="48" y="72"/>
                  </a:cxn>
                  <a:cxn ang="0">
                    <a:pos x="50" y="32"/>
                  </a:cxn>
                  <a:cxn ang="0">
                    <a:pos x="57" y="143"/>
                  </a:cxn>
                  <a:cxn ang="0">
                    <a:pos x="55" y="98"/>
                  </a:cxn>
                  <a:cxn ang="0">
                    <a:pos x="89" y="81"/>
                  </a:cxn>
                  <a:cxn ang="0">
                    <a:pos x="0" y="7"/>
                  </a:cxn>
                </a:cxnLst>
                <a:rect l="0" t="0" r="r" b="b"/>
                <a:pathLst>
                  <a:path w="1200" h="172">
                    <a:moveTo>
                      <a:pt x="1136" y="130"/>
                    </a:moveTo>
                    <a:cubicBezTo>
                      <a:pt x="1136" y="157"/>
                      <a:pt x="1147" y="171"/>
                      <a:pt x="1175" y="171"/>
                    </a:cubicBezTo>
                    <a:cubicBezTo>
                      <a:pt x="1187" y="171"/>
                      <a:pt x="1197" y="169"/>
                      <a:pt x="1200" y="168"/>
                    </a:cubicBezTo>
                    <a:cubicBezTo>
                      <a:pt x="1200" y="142"/>
                      <a:pt x="1200" y="142"/>
                      <a:pt x="1200" y="142"/>
                    </a:cubicBezTo>
                    <a:cubicBezTo>
                      <a:pt x="1195" y="144"/>
                      <a:pt x="1189" y="145"/>
                      <a:pt x="1183" y="145"/>
                    </a:cubicBezTo>
                    <a:cubicBezTo>
                      <a:pt x="1173" y="145"/>
                      <a:pt x="1169" y="142"/>
                      <a:pt x="1169" y="127"/>
                    </a:cubicBezTo>
                    <a:cubicBezTo>
                      <a:pt x="1169" y="75"/>
                      <a:pt x="1169" y="75"/>
                      <a:pt x="1169" y="75"/>
                    </a:cubicBezTo>
                    <a:cubicBezTo>
                      <a:pt x="1196" y="75"/>
                      <a:pt x="1196" y="75"/>
                      <a:pt x="1196" y="75"/>
                    </a:cubicBezTo>
                    <a:cubicBezTo>
                      <a:pt x="1196" y="50"/>
                      <a:pt x="1196" y="50"/>
                      <a:pt x="1196" y="50"/>
                    </a:cubicBezTo>
                    <a:cubicBezTo>
                      <a:pt x="1169" y="50"/>
                      <a:pt x="1169" y="50"/>
                      <a:pt x="1169" y="50"/>
                    </a:cubicBezTo>
                    <a:cubicBezTo>
                      <a:pt x="1169" y="15"/>
                      <a:pt x="1169" y="15"/>
                      <a:pt x="1169" y="15"/>
                    </a:cubicBezTo>
                    <a:cubicBezTo>
                      <a:pt x="1151" y="16"/>
                      <a:pt x="1139" y="21"/>
                      <a:pt x="1136" y="23"/>
                    </a:cubicBezTo>
                    <a:cubicBezTo>
                      <a:pt x="1136" y="50"/>
                      <a:pt x="1136" y="50"/>
                      <a:pt x="1136" y="50"/>
                    </a:cubicBezTo>
                    <a:cubicBezTo>
                      <a:pt x="1121" y="50"/>
                      <a:pt x="1121" y="50"/>
                      <a:pt x="1121" y="50"/>
                    </a:cubicBezTo>
                    <a:cubicBezTo>
                      <a:pt x="1121" y="75"/>
                      <a:pt x="1121" y="75"/>
                      <a:pt x="1121" y="75"/>
                    </a:cubicBezTo>
                    <a:cubicBezTo>
                      <a:pt x="1136" y="75"/>
                      <a:pt x="1136" y="75"/>
                      <a:pt x="1136" y="75"/>
                    </a:cubicBezTo>
                    <a:lnTo>
                      <a:pt x="1136" y="130"/>
                    </a:lnTo>
                    <a:close/>
                    <a:moveTo>
                      <a:pt x="990" y="47"/>
                    </a:moveTo>
                    <a:cubicBezTo>
                      <a:pt x="973" y="47"/>
                      <a:pt x="960" y="56"/>
                      <a:pt x="955" y="66"/>
                    </a:cubicBezTo>
                    <a:cubicBezTo>
                      <a:pt x="955" y="63"/>
                      <a:pt x="954" y="54"/>
                      <a:pt x="953" y="50"/>
                    </a:cubicBezTo>
                    <a:cubicBezTo>
                      <a:pt x="925" y="50"/>
                      <a:pt x="925" y="50"/>
                      <a:pt x="925" y="50"/>
                    </a:cubicBezTo>
                    <a:cubicBezTo>
                      <a:pt x="925" y="169"/>
                      <a:pt x="925" y="169"/>
                      <a:pt x="925" y="169"/>
                    </a:cubicBezTo>
                    <a:cubicBezTo>
                      <a:pt x="958" y="169"/>
                      <a:pt x="958" y="169"/>
                      <a:pt x="958" y="169"/>
                    </a:cubicBezTo>
                    <a:cubicBezTo>
                      <a:pt x="958" y="109"/>
                      <a:pt x="958" y="109"/>
                      <a:pt x="958" y="109"/>
                    </a:cubicBezTo>
                    <a:cubicBezTo>
                      <a:pt x="958" y="83"/>
                      <a:pt x="966" y="74"/>
                      <a:pt x="980" y="74"/>
                    </a:cubicBezTo>
                    <a:cubicBezTo>
                      <a:pt x="987" y="74"/>
                      <a:pt x="991" y="78"/>
                      <a:pt x="994" y="84"/>
                    </a:cubicBezTo>
                    <a:cubicBezTo>
                      <a:pt x="996" y="89"/>
                      <a:pt x="996" y="95"/>
                      <a:pt x="996" y="107"/>
                    </a:cubicBezTo>
                    <a:cubicBezTo>
                      <a:pt x="996" y="169"/>
                      <a:pt x="996" y="169"/>
                      <a:pt x="996" y="169"/>
                    </a:cubicBezTo>
                    <a:cubicBezTo>
                      <a:pt x="1029" y="169"/>
                      <a:pt x="1029" y="169"/>
                      <a:pt x="1029" y="169"/>
                    </a:cubicBezTo>
                    <a:cubicBezTo>
                      <a:pt x="1029" y="109"/>
                      <a:pt x="1029" y="109"/>
                      <a:pt x="1029" y="109"/>
                    </a:cubicBezTo>
                    <a:cubicBezTo>
                      <a:pt x="1029" y="84"/>
                      <a:pt x="1036" y="74"/>
                      <a:pt x="1051" y="74"/>
                    </a:cubicBezTo>
                    <a:cubicBezTo>
                      <a:pt x="1058" y="74"/>
                      <a:pt x="1062" y="78"/>
                      <a:pt x="1064" y="84"/>
                    </a:cubicBezTo>
                    <a:cubicBezTo>
                      <a:pt x="1066" y="89"/>
                      <a:pt x="1066" y="95"/>
                      <a:pt x="1066" y="107"/>
                    </a:cubicBezTo>
                    <a:cubicBezTo>
                      <a:pt x="1066" y="169"/>
                      <a:pt x="1066" y="169"/>
                      <a:pt x="1066" y="169"/>
                    </a:cubicBezTo>
                    <a:cubicBezTo>
                      <a:pt x="1099" y="169"/>
                      <a:pt x="1099" y="169"/>
                      <a:pt x="1099" y="169"/>
                    </a:cubicBezTo>
                    <a:cubicBezTo>
                      <a:pt x="1099" y="100"/>
                      <a:pt x="1099" y="100"/>
                      <a:pt x="1099" y="100"/>
                    </a:cubicBezTo>
                    <a:cubicBezTo>
                      <a:pt x="1099" y="86"/>
                      <a:pt x="1098" y="76"/>
                      <a:pt x="1095" y="68"/>
                    </a:cubicBezTo>
                    <a:cubicBezTo>
                      <a:pt x="1089" y="53"/>
                      <a:pt x="1076" y="47"/>
                      <a:pt x="1060" y="47"/>
                    </a:cubicBezTo>
                    <a:cubicBezTo>
                      <a:pt x="1043" y="47"/>
                      <a:pt x="1030" y="57"/>
                      <a:pt x="1024" y="67"/>
                    </a:cubicBezTo>
                    <a:cubicBezTo>
                      <a:pt x="1019" y="53"/>
                      <a:pt x="1006" y="47"/>
                      <a:pt x="990" y="47"/>
                    </a:cubicBezTo>
                    <a:moveTo>
                      <a:pt x="859" y="126"/>
                    </a:moveTo>
                    <a:cubicBezTo>
                      <a:pt x="859" y="139"/>
                      <a:pt x="851" y="147"/>
                      <a:pt x="837" y="147"/>
                    </a:cubicBezTo>
                    <a:cubicBezTo>
                      <a:pt x="829" y="147"/>
                      <a:pt x="823" y="142"/>
                      <a:pt x="823" y="134"/>
                    </a:cubicBezTo>
                    <a:cubicBezTo>
                      <a:pt x="823" y="127"/>
                      <a:pt x="826" y="122"/>
                      <a:pt x="838" y="118"/>
                    </a:cubicBezTo>
                    <a:cubicBezTo>
                      <a:pt x="852" y="114"/>
                      <a:pt x="852" y="114"/>
                      <a:pt x="852" y="114"/>
                    </a:cubicBezTo>
                    <a:cubicBezTo>
                      <a:pt x="856" y="113"/>
                      <a:pt x="858" y="112"/>
                      <a:pt x="859" y="110"/>
                    </a:cubicBezTo>
                    <a:lnTo>
                      <a:pt x="859" y="126"/>
                    </a:lnTo>
                    <a:close/>
                    <a:moveTo>
                      <a:pt x="892" y="91"/>
                    </a:moveTo>
                    <a:cubicBezTo>
                      <a:pt x="892" y="58"/>
                      <a:pt x="874" y="47"/>
                      <a:pt x="845" y="47"/>
                    </a:cubicBezTo>
                    <a:cubicBezTo>
                      <a:pt x="827" y="47"/>
                      <a:pt x="811" y="50"/>
                      <a:pt x="800" y="55"/>
                    </a:cubicBezTo>
                    <a:cubicBezTo>
                      <a:pt x="800" y="81"/>
                      <a:pt x="800" y="81"/>
                      <a:pt x="800" y="81"/>
                    </a:cubicBezTo>
                    <a:cubicBezTo>
                      <a:pt x="810" y="77"/>
                      <a:pt x="827" y="73"/>
                      <a:pt x="843" y="73"/>
                    </a:cubicBezTo>
                    <a:cubicBezTo>
                      <a:pt x="854" y="73"/>
                      <a:pt x="859" y="77"/>
                      <a:pt x="859" y="83"/>
                    </a:cubicBezTo>
                    <a:cubicBezTo>
                      <a:pt x="859" y="89"/>
                      <a:pt x="856" y="92"/>
                      <a:pt x="847" y="94"/>
                    </a:cubicBezTo>
                    <a:cubicBezTo>
                      <a:pt x="828" y="99"/>
                      <a:pt x="828" y="99"/>
                      <a:pt x="828" y="99"/>
                    </a:cubicBezTo>
                    <a:cubicBezTo>
                      <a:pt x="800" y="106"/>
                      <a:pt x="790" y="119"/>
                      <a:pt x="790" y="137"/>
                    </a:cubicBezTo>
                    <a:cubicBezTo>
                      <a:pt x="790" y="156"/>
                      <a:pt x="804" y="171"/>
                      <a:pt x="826" y="171"/>
                    </a:cubicBezTo>
                    <a:cubicBezTo>
                      <a:pt x="841" y="171"/>
                      <a:pt x="854" y="166"/>
                      <a:pt x="863" y="155"/>
                    </a:cubicBezTo>
                    <a:cubicBezTo>
                      <a:pt x="863" y="159"/>
                      <a:pt x="863" y="164"/>
                      <a:pt x="865" y="169"/>
                    </a:cubicBezTo>
                    <a:cubicBezTo>
                      <a:pt x="892" y="169"/>
                      <a:pt x="892" y="169"/>
                      <a:pt x="892" y="169"/>
                    </a:cubicBezTo>
                    <a:lnTo>
                      <a:pt x="892" y="91"/>
                    </a:lnTo>
                    <a:close/>
                    <a:moveTo>
                      <a:pt x="727" y="47"/>
                    </a:moveTo>
                    <a:cubicBezTo>
                      <a:pt x="695" y="47"/>
                      <a:pt x="681" y="63"/>
                      <a:pt x="681" y="83"/>
                    </a:cubicBezTo>
                    <a:cubicBezTo>
                      <a:pt x="681" y="103"/>
                      <a:pt x="693" y="113"/>
                      <a:pt x="711" y="119"/>
                    </a:cubicBezTo>
                    <a:cubicBezTo>
                      <a:pt x="722" y="123"/>
                      <a:pt x="722" y="123"/>
                      <a:pt x="722" y="123"/>
                    </a:cubicBezTo>
                    <a:cubicBezTo>
                      <a:pt x="733" y="127"/>
                      <a:pt x="737" y="130"/>
                      <a:pt x="737" y="135"/>
                    </a:cubicBezTo>
                    <a:cubicBezTo>
                      <a:pt x="737" y="142"/>
                      <a:pt x="731" y="146"/>
                      <a:pt x="720" y="146"/>
                    </a:cubicBezTo>
                    <a:cubicBezTo>
                      <a:pt x="708" y="146"/>
                      <a:pt x="693" y="142"/>
                      <a:pt x="681" y="135"/>
                    </a:cubicBezTo>
                    <a:cubicBezTo>
                      <a:pt x="681" y="163"/>
                      <a:pt x="681" y="163"/>
                      <a:pt x="681" y="163"/>
                    </a:cubicBezTo>
                    <a:cubicBezTo>
                      <a:pt x="694" y="169"/>
                      <a:pt x="705" y="172"/>
                      <a:pt x="720" y="172"/>
                    </a:cubicBezTo>
                    <a:cubicBezTo>
                      <a:pt x="753" y="172"/>
                      <a:pt x="770" y="158"/>
                      <a:pt x="770" y="133"/>
                    </a:cubicBezTo>
                    <a:cubicBezTo>
                      <a:pt x="770" y="115"/>
                      <a:pt x="761" y="104"/>
                      <a:pt x="741" y="98"/>
                    </a:cubicBezTo>
                    <a:cubicBezTo>
                      <a:pt x="730" y="94"/>
                      <a:pt x="730" y="94"/>
                      <a:pt x="730" y="94"/>
                    </a:cubicBezTo>
                    <a:cubicBezTo>
                      <a:pt x="718" y="91"/>
                      <a:pt x="715" y="88"/>
                      <a:pt x="715" y="82"/>
                    </a:cubicBezTo>
                    <a:cubicBezTo>
                      <a:pt x="715" y="76"/>
                      <a:pt x="720" y="72"/>
                      <a:pt x="729" y="72"/>
                    </a:cubicBezTo>
                    <a:cubicBezTo>
                      <a:pt x="739" y="72"/>
                      <a:pt x="753" y="75"/>
                      <a:pt x="765" y="81"/>
                    </a:cubicBezTo>
                    <a:cubicBezTo>
                      <a:pt x="765" y="54"/>
                      <a:pt x="765" y="54"/>
                      <a:pt x="765" y="54"/>
                    </a:cubicBezTo>
                    <a:cubicBezTo>
                      <a:pt x="755" y="50"/>
                      <a:pt x="742" y="47"/>
                      <a:pt x="727" y="47"/>
                    </a:cubicBezTo>
                    <a:moveTo>
                      <a:pt x="613" y="73"/>
                    </a:moveTo>
                    <a:cubicBezTo>
                      <a:pt x="623" y="73"/>
                      <a:pt x="628" y="77"/>
                      <a:pt x="628" y="85"/>
                    </a:cubicBezTo>
                    <a:cubicBezTo>
                      <a:pt x="628" y="92"/>
                      <a:pt x="623" y="96"/>
                      <a:pt x="612" y="99"/>
                    </a:cubicBezTo>
                    <a:cubicBezTo>
                      <a:pt x="598" y="103"/>
                      <a:pt x="598" y="103"/>
                      <a:pt x="598" y="103"/>
                    </a:cubicBezTo>
                    <a:cubicBezTo>
                      <a:pt x="592" y="104"/>
                      <a:pt x="589" y="106"/>
                      <a:pt x="588" y="107"/>
                    </a:cubicBezTo>
                    <a:cubicBezTo>
                      <a:pt x="588" y="105"/>
                      <a:pt x="588" y="105"/>
                      <a:pt x="588" y="105"/>
                    </a:cubicBezTo>
                    <a:cubicBezTo>
                      <a:pt x="588" y="86"/>
                      <a:pt x="597" y="73"/>
                      <a:pt x="613" y="73"/>
                    </a:cubicBezTo>
                    <a:moveTo>
                      <a:pt x="622" y="119"/>
                    </a:moveTo>
                    <a:cubicBezTo>
                      <a:pt x="648" y="113"/>
                      <a:pt x="661" y="104"/>
                      <a:pt x="661" y="83"/>
                    </a:cubicBezTo>
                    <a:cubicBezTo>
                      <a:pt x="661" y="63"/>
                      <a:pt x="646" y="47"/>
                      <a:pt x="613" y="47"/>
                    </a:cubicBezTo>
                    <a:cubicBezTo>
                      <a:pt x="579" y="47"/>
                      <a:pt x="555" y="72"/>
                      <a:pt x="555" y="109"/>
                    </a:cubicBezTo>
                    <a:cubicBezTo>
                      <a:pt x="555" y="147"/>
                      <a:pt x="574" y="172"/>
                      <a:pt x="610" y="172"/>
                    </a:cubicBezTo>
                    <a:cubicBezTo>
                      <a:pt x="632" y="172"/>
                      <a:pt x="649" y="167"/>
                      <a:pt x="660" y="161"/>
                    </a:cubicBezTo>
                    <a:cubicBezTo>
                      <a:pt x="660" y="135"/>
                      <a:pt x="660" y="135"/>
                      <a:pt x="660" y="135"/>
                    </a:cubicBezTo>
                    <a:cubicBezTo>
                      <a:pt x="645" y="141"/>
                      <a:pt x="625" y="146"/>
                      <a:pt x="610" y="146"/>
                    </a:cubicBezTo>
                    <a:cubicBezTo>
                      <a:pt x="597" y="146"/>
                      <a:pt x="592" y="138"/>
                      <a:pt x="592" y="133"/>
                    </a:cubicBezTo>
                    <a:cubicBezTo>
                      <a:pt x="592" y="128"/>
                      <a:pt x="595" y="125"/>
                      <a:pt x="601" y="124"/>
                    </a:cubicBezTo>
                    <a:lnTo>
                      <a:pt x="622" y="119"/>
                    </a:lnTo>
                    <a:close/>
                    <a:moveTo>
                      <a:pt x="496" y="109"/>
                    </a:moveTo>
                    <a:cubicBezTo>
                      <a:pt x="496" y="132"/>
                      <a:pt x="490" y="145"/>
                      <a:pt x="474" y="145"/>
                    </a:cubicBezTo>
                    <a:cubicBezTo>
                      <a:pt x="457" y="145"/>
                      <a:pt x="452" y="132"/>
                      <a:pt x="452" y="109"/>
                    </a:cubicBezTo>
                    <a:cubicBezTo>
                      <a:pt x="452" y="87"/>
                      <a:pt x="457" y="74"/>
                      <a:pt x="474" y="74"/>
                    </a:cubicBezTo>
                    <a:cubicBezTo>
                      <a:pt x="490" y="74"/>
                      <a:pt x="496" y="87"/>
                      <a:pt x="496" y="109"/>
                    </a:cubicBezTo>
                    <a:moveTo>
                      <a:pt x="529" y="0"/>
                    </a:moveTo>
                    <a:cubicBezTo>
                      <a:pt x="496" y="0"/>
                      <a:pt x="496" y="0"/>
                      <a:pt x="496" y="0"/>
                    </a:cubicBezTo>
                    <a:cubicBezTo>
                      <a:pt x="496" y="62"/>
                      <a:pt x="496" y="62"/>
                      <a:pt x="496" y="62"/>
                    </a:cubicBezTo>
                    <a:cubicBezTo>
                      <a:pt x="491" y="55"/>
                      <a:pt x="480" y="47"/>
                      <a:pt x="465" y="47"/>
                    </a:cubicBezTo>
                    <a:cubicBezTo>
                      <a:pt x="432" y="47"/>
                      <a:pt x="418" y="72"/>
                      <a:pt x="418" y="109"/>
                    </a:cubicBezTo>
                    <a:cubicBezTo>
                      <a:pt x="418" y="147"/>
                      <a:pt x="432" y="172"/>
                      <a:pt x="466" y="172"/>
                    </a:cubicBezTo>
                    <a:cubicBezTo>
                      <a:pt x="481" y="172"/>
                      <a:pt x="493" y="164"/>
                      <a:pt x="499" y="155"/>
                    </a:cubicBezTo>
                    <a:cubicBezTo>
                      <a:pt x="499" y="158"/>
                      <a:pt x="499" y="164"/>
                      <a:pt x="501" y="169"/>
                    </a:cubicBezTo>
                    <a:cubicBezTo>
                      <a:pt x="529" y="169"/>
                      <a:pt x="529" y="169"/>
                      <a:pt x="529" y="169"/>
                    </a:cubicBezTo>
                    <a:lnTo>
                      <a:pt x="529" y="0"/>
                    </a:lnTo>
                    <a:close/>
                    <a:moveTo>
                      <a:pt x="352" y="47"/>
                    </a:moveTo>
                    <a:cubicBezTo>
                      <a:pt x="334" y="47"/>
                      <a:pt x="321" y="56"/>
                      <a:pt x="316" y="66"/>
                    </a:cubicBezTo>
                    <a:cubicBezTo>
                      <a:pt x="316" y="63"/>
                      <a:pt x="315" y="54"/>
                      <a:pt x="313" y="50"/>
                    </a:cubicBezTo>
                    <a:cubicBezTo>
                      <a:pt x="286" y="50"/>
                      <a:pt x="286" y="50"/>
                      <a:pt x="286" y="50"/>
                    </a:cubicBezTo>
                    <a:cubicBezTo>
                      <a:pt x="286" y="169"/>
                      <a:pt x="286" y="169"/>
                      <a:pt x="286" y="169"/>
                    </a:cubicBezTo>
                    <a:cubicBezTo>
                      <a:pt x="319" y="169"/>
                      <a:pt x="319" y="169"/>
                      <a:pt x="319" y="169"/>
                    </a:cubicBezTo>
                    <a:cubicBezTo>
                      <a:pt x="319" y="109"/>
                      <a:pt x="319" y="109"/>
                      <a:pt x="319" y="109"/>
                    </a:cubicBezTo>
                    <a:cubicBezTo>
                      <a:pt x="319" y="83"/>
                      <a:pt x="327" y="74"/>
                      <a:pt x="342" y="74"/>
                    </a:cubicBezTo>
                    <a:cubicBezTo>
                      <a:pt x="350" y="74"/>
                      <a:pt x="355" y="77"/>
                      <a:pt x="357" y="84"/>
                    </a:cubicBezTo>
                    <a:cubicBezTo>
                      <a:pt x="359" y="89"/>
                      <a:pt x="360" y="93"/>
                      <a:pt x="360" y="107"/>
                    </a:cubicBezTo>
                    <a:cubicBezTo>
                      <a:pt x="360" y="169"/>
                      <a:pt x="360" y="169"/>
                      <a:pt x="360" y="169"/>
                    </a:cubicBezTo>
                    <a:cubicBezTo>
                      <a:pt x="393" y="169"/>
                      <a:pt x="393" y="169"/>
                      <a:pt x="393" y="169"/>
                    </a:cubicBezTo>
                    <a:cubicBezTo>
                      <a:pt x="393" y="100"/>
                      <a:pt x="393" y="100"/>
                      <a:pt x="393" y="100"/>
                    </a:cubicBezTo>
                    <a:cubicBezTo>
                      <a:pt x="393" y="86"/>
                      <a:pt x="391" y="76"/>
                      <a:pt x="388" y="68"/>
                    </a:cubicBezTo>
                    <a:cubicBezTo>
                      <a:pt x="382" y="53"/>
                      <a:pt x="370" y="47"/>
                      <a:pt x="352" y="47"/>
                    </a:cubicBezTo>
                    <a:moveTo>
                      <a:pt x="186" y="172"/>
                    </a:moveTo>
                    <a:cubicBezTo>
                      <a:pt x="204" y="172"/>
                      <a:pt x="217" y="163"/>
                      <a:pt x="223" y="153"/>
                    </a:cubicBezTo>
                    <a:cubicBezTo>
                      <a:pt x="223" y="156"/>
                      <a:pt x="223" y="164"/>
                      <a:pt x="225" y="169"/>
                    </a:cubicBezTo>
                    <a:cubicBezTo>
                      <a:pt x="252" y="169"/>
                      <a:pt x="252" y="169"/>
                      <a:pt x="252" y="169"/>
                    </a:cubicBezTo>
                    <a:cubicBezTo>
                      <a:pt x="252" y="50"/>
                      <a:pt x="252" y="50"/>
                      <a:pt x="252" y="50"/>
                    </a:cubicBezTo>
                    <a:cubicBezTo>
                      <a:pt x="219" y="50"/>
                      <a:pt x="219" y="50"/>
                      <a:pt x="219" y="50"/>
                    </a:cubicBezTo>
                    <a:cubicBezTo>
                      <a:pt x="219" y="110"/>
                      <a:pt x="219" y="110"/>
                      <a:pt x="219" y="110"/>
                    </a:cubicBezTo>
                    <a:cubicBezTo>
                      <a:pt x="219" y="136"/>
                      <a:pt x="211" y="145"/>
                      <a:pt x="196" y="145"/>
                    </a:cubicBezTo>
                    <a:cubicBezTo>
                      <a:pt x="189" y="145"/>
                      <a:pt x="184" y="141"/>
                      <a:pt x="182" y="135"/>
                    </a:cubicBezTo>
                    <a:cubicBezTo>
                      <a:pt x="180" y="130"/>
                      <a:pt x="179" y="125"/>
                      <a:pt x="179" y="112"/>
                    </a:cubicBezTo>
                    <a:cubicBezTo>
                      <a:pt x="179" y="50"/>
                      <a:pt x="179" y="50"/>
                      <a:pt x="179" y="50"/>
                    </a:cubicBezTo>
                    <a:cubicBezTo>
                      <a:pt x="146" y="50"/>
                      <a:pt x="146" y="50"/>
                      <a:pt x="146" y="50"/>
                    </a:cubicBezTo>
                    <a:cubicBezTo>
                      <a:pt x="146" y="119"/>
                      <a:pt x="146" y="119"/>
                      <a:pt x="146" y="119"/>
                    </a:cubicBezTo>
                    <a:cubicBezTo>
                      <a:pt x="146" y="131"/>
                      <a:pt x="147" y="142"/>
                      <a:pt x="150" y="151"/>
                    </a:cubicBezTo>
                    <a:cubicBezTo>
                      <a:pt x="156" y="165"/>
                      <a:pt x="168" y="172"/>
                      <a:pt x="186" y="172"/>
                    </a:cubicBezTo>
                    <a:moveTo>
                      <a:pt x="50" y="32"/>
                    </a:moveTo>
                    <a:cubicBezTo>
                      <a:pt x="72" y="32"/>
                      <a:pt x="78" y="39"/>
                      <a:pt x="78" y="51"/>
                    </a:cubicBezTo>
                    <a:cubicBezTo>
                      <a:pt x="78" y="64"/>
                      <a:pt x="70" y="72"/>
                      <a:pt x="48" y="72"/>
                    </a:cubicBezTo>
                    <a:cubicBezTo>
                      <a:pt x="34" y="72"/>
                      <a:pt x="34" y="72"/>
                      <a:pt x="34" y="72"/>
                    </a:cubicBezTo>
                    <a:cubicBezTo>
                      <a:pt x="34" y="33"/>
                      <a:pt x="34" y="33"/>
                      <a:pt x="34" y="33"/>
                    </a:cubicBezTo>
                    <a:cubicBezTo>
                      <a:pt x="39" y="32"/>
                      <a:pt x="44" y="32"/>
                      <a:pt x="50" y="32"/>
                    </a:cubicBezTo>
                    <a:moveTo>
                      <a:pt x="55" y="98"/>
                    </a:moveTo>
                    <a:cubicBezTo>
                      <a:pt x="78" y="98"/>
                      <a:pt x="86" y="108"/>
                      <a:pt x="86" y="120"/>
                    </a:cubicBezTo>
                    <a:cubicBezTo>
                      <a:pt x="86" y="133"/>
                      <a:pt x="79" y="143"/>
                      <a:pt x="57" y="143"/>
                    </a:cubicBezTo>
                    <a:cubicBezTo>
                      <a:pt x="47" y="143"/>
                      <a:pt x="39" y="143"/>
                      <a:pt x="34" y="142"/>
                    </a:cubicBezTo>
                    <a:cubicBezTo>
                      <a:pt x="34" y="98"/>
                      <a:pt x="34" y="98"/>
                      <a:pt x="34" y="98"/>
                    </a:cubicBezTo>
                    <a:lnTo>
                      <a:pt x="55" y="98"/>
                    </a:lnTo>
                    <a:close/>
                    <a:moveTo>
                      <a:pt x="49" y="171"/>
                    </a:moveTo>
                    <a:cubicBezTo>
                      <a:pt x="105" y="171"/>
                      <a:pt x="121" y="152"/>
                      <a:pt x="121" y="122"/>
                    </a:cubicBezTo>
                    <a:cubicBezTo>
                      <a:pt x="121" y="100"/>
                      <a:pt x="106" y="85"/>
                      <a:pt x="89" y="81"/>
                    </a:cubicBezTo>
                    <a:cubicBezTo>
                      <a:pt x="103" y="77"/>
                      <a:pt x="113" y="64"/>
                      <a:pt x="113" y="49"/>
                    </a:cubicBezTo>
                    <a:cubicBezTo>
                      <a:pt x="113" y="18"/>
                      <a:pt x="94" y="4"/>
                      <a:pt x="50" y="4"/>
                    </a:cubicBezTo>
                    <a:cubicBezTo>
                      <a:pt x="36" y="4"/>
                      <a:pt x="6" y="6"/>
                      <a:pt x="0" y="7"/>
                    </a:cubicBezTo>
                    <a:cubicBezTo>
                      <a:pt x="0" y="168"/>
                      <a:pt x="0" y="168"/>
                      <a:pt x="0" y="168"/>
                    </a:cubicBezTo>
                    <a:cubicBezTo>
                      <a:pt x="12" y="170"/>
                      <a:pt x="25" y="171"/>
                      <a:pt x="49" y="171"/>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sz="11618"/>
              </a:p>
            </p:txBody>
          </p:sp>
          <p:sp>
            <p:nvSpPr>
              <p:cNvPr id="23" name="Freeform 8"/>
              <p:cNvSpPr>
                <a:spLocks noEditPoints="1"/>
              </p:cNvSpPr>
              <p:nvPr/>
            </p:nvSpPr>
            <p:spPr bwMode="auto">
              <a:xfrm>
                <a:off x="15427328" y="27792366"/>
                <a:ext cx="2582864" cy="546101"/>
              </a:xfrm>
              <a:custGeom>
                <a:avLst/>
                <a:gdLst/>
                <a:ahLst/>
                <a:cxnLst>
                  <a:cxn ang="0">
                    <a:pos x="790" y="172"/>
                  </a:cxn>
                  <a:cxn ang="0">
                    <a:pos x="815" y="142"/>
                  </a:cxn>
                  <a:cxn ang="0">
                    <a:pos x="784" y="128"/>
                  </a:cxn>
                  <a:cxn ang="0">
                    <a:pos x="811" y="75"/>
                  </a:cxn>
                  <a:cxn ang="0">
                    <a:pos x="784" y="50"/>
                  </a:cxn>
                  <a:cxn ang="0">
                    <a:pos x="751" y="23"/>
                  </a:cxn>
                  <a:cxn ang="0">
                    <a:pos x="736" y="50"/>
                  </a:cxn>
                  <a:cxn ang="0">
                    <a:pos x="751" y="75"/>
                  </a:cxn>
                  <a:cxn ang="0">
                    <a:pos x="676" y="131"/>
                  </a:cxn>
                  <a:cxn ang="0">
                    <a:pos x="725" y="168"/>
                  </a:cxn>
                  <a:cxn ang="0">
                    <a:pos x="719" y="143"/>
                  </a:cxn>
                  <a:cxn ang="0">
                    <a:pos x="709" y="0"/>
                  </a:cxn>
                  <a:cxn ang="0">
                    <a:pos x="676" y="131"/>
                  </a:cxn>
                  <a:cxn ang="0">
                    <a:pos x="617" y="85"/>
                  </a:cxn>
                  <a:cxn ang="0">
                    <a:pos x="586" y="103"/>
                  </a:cxn>
                  <a:cxn ang="0">
                    <a:pos x="577" y="105"/>
                  </a:cxn>
                  <a:cxn ang="0">
                    <a:pos x="611" y="119"/>
                  </a:cxn>
                  <a:cxn ang="0">
                    <a:pos x="602" y="47"/>
                  </a:cxn>
                  <a:cxn ang="0">
                    <a:pos x="599" y="172"/>
                  </a:cxn>
                  <a:cxn ang="0">
                    <a:pos x="649" y="135"/>
                  </a:cxn>
                  <a:cxn ang="0">
                    <a:pos x="581" y="133"/>
                  </a:cxn>
                  <a:cxn ang="0">
                    <a:pos x="611" y="119"/>
                  </a:cxn>
                  <a:cxn ang="0">
                    <a:pos x="532" y="50"/>
                  </a:cxn>
                  <a:cxn ang="0">
                    <a:pos x="479" y="134"/>
                  </a:cxn>
                  <a:cxn ang="0">
                    <a:pos x="428" y="50"/>
                  </a:cxn>
                  <a:cxn ang="0">
                    <a:pos x="386" y="50"/>
                  </a:cxn>
                  <a:cxn ang="0">
                    <a:pos x="390" y="169"/>
                  </a:cxn>
                  <a:cxn ang="0">
                    <a:pos x="442" y="97"/>
                  </a:cxn>
                  <a:cxn ang="0">
                    <a:pos x="494" y="169"/>
                  </a:cxn>
                  <a:cxn ang="0">
                    <a:pos x="189" y="66"/>
                  </a:cxn>
                  <a:cxn ang="0">
                    <a:pos x="159" y="50"/>
                  </a:cxn>
                  <a:cxn ang="0">
                    <a:pos x="192" y="169"/>
                  </a:cxn>
                  <a:cxn ang="0">
                    <a:pos x="214" y="74"/>
                  </a:cxn>
                  <a:cxn ang="0">
                    <a:pos x="230" y="107"/>
                  </a:cxn>
                  <a:cxn ang="0">
                    <a:pos x="263" y="169"/>
                  </a:cxn>
                  <a:cxn ang="0">
                    <a:pos x="285" y="74"/>
                  </a:cxn>
                  <a:cxn ang="0">
                    <a:pos x="300" y="107"/>
                  </a:cxn>
                  <a:cxn ang="0">
                    <a:pos x="333" y="169"/>
                  </a:cxn>
                  <a:cxn ang="0">
                    <a:pos x="329" y="68"/>
                  </a:cxn>
                  <a:cxn ang="0">
                    <a:pos x="258" y="68"/>
                  </a:cxn>
                  <a:cxn ang="0">
                    <a:pos x="34" y="6"/>
                  </a:cxn>
                  <a:cxn ang="0">
                    <a:pos x="0" y="111"/>
                  </a:cxn>
                  <a:cxn ang="0">
                    <a:pos x="125" y="111"/>
                  </a:cxn>
                  <a:cxn ang="0">
                    <a:pos x="90" y="6"/>
                  </a:cxn>
                  <a:cxn ang="0">
                    <a:pos x="62" y="144"/>
                  </a:cxn>
                  <a:cxn ang="0">
                    <a:pos x="34" y="6"/>
                  </a:cxn>
                </a:cxnLst>
                <a:rect l="0" t="0" r="r" b="b"/>
                <a:pathLst>
                  <a:path w="815" h="172">
                    <a:moveTo>
                      <a:pt x="751" y="130"/>
                    </a:moveTo>
                    <a:cubicBezTo>
                      <a:pt x="751" y="157"/>
                      <a:pt x="762" y="172"/>
                      <a:pt x="790" y="172"/>
                    </a:cubicBezTo>
                    <a:cubicBezTo>
                      <a:pt x="802" y="172"/>
                      <a:pt x="812" y="169"/>
                      <a:pt x="815" y="168"/>
                    </a:cubicBezTo>
                    <a:cubicBezTo>
                      <a:pt x="815" y="142"/>
                      <a:pt x="815" y="142"/>
                      <a:pt x="815" y="142"/>
                    </a:cubicBezTo>
                    <a:cubicBezTo>
                      <a:pt x="810" y="144"/>
                      <a:pt x="804" y="145"/>
                      <a:pt x="798" y="145"/>
                    </a:cubicBezTo>
                    <a:cubicBezTo>
                      <a:pt x="788" y="145"/>
                      <a:pt x="784" y="142"/>
                      <a:pt x="784" y="128"/>
                    </a:cubicBezTo>
                    <a:cubicBezTo>
                      <a:pt x="784" y="75"/>
                      <a:pt x="784" y="75"/>
                      <a:pt x="784" y="75"/>
                    </a:cubicBezTo>
                    <a:cubicBezTo>
                      <a:pt x="811" y="75"/>
                      <a:pt x="811" y="75"/>
                      <a:pt x="811" y="75"/>
                    </a:cubicBezTo>
                    <a:cubicBezTo>
                      <a:pt x="811" y="50"/>
                      <a:pt x="811" y="50"/>
                      <a:pt x="811" y="50"/>
                    </a:cubicBezTo>
                    <a:cubicBezTo>
                      <a:pt x="784" y="50"/>
                      <a:pt x="784" y="50"/>
                      <a:pt x="784" y="50"/>
                    </a:cubicBezTo>
                    <a:cubicBezTo>
                      <a:pt x="784" y="15"/>
                      <a:pt x="784" y="15"/>
                      <a:pt x="784" y="15"/>
                    </a:cubicBezTo>
                    <a:cubicBezTo>
                      <a:pt x="766" y="17"/>
                      <a:pt x="754" y="22"/>
                      <a:pt x="751" y="23"/>
                    </a:cubicBezTo>
                    <a:cubicBezTo>
                      <a:pt x="751" y="50"/>
                      <a:pt x="751" y="50"/>
                      <a:pt x="751" y="50"/>
                    </a:cubicBezTo>
                    <a:cubicBezTo>
                      <a:pt x="736" y="50"/>
                      <a:pt x="736" y="50"/>
                      <a:pt x="736" y="50"/>
                    </a:cubicBezTo>
                    <a:cubicBezTo>
                      <a:pt x="736" y="75"/>
                      <a:pt x="736" y="75"/>
                      <a:pt x="736" y="75"/>
                    </a:cubicBezTo>
                    <a:cubicBezTo>
                      <a:pt x="751" y="75"/>
                      <a:pt x="751" y="75"/>
                      <a:pt x="751" y="75"/>
                    </a:cubicBezTo>
                    <a:lnTo>
                      <a:pt x="751" y="130"/>
                    </a:lnTo>
                    <a:close/>
                    <a:moveTo>
                      <a:pt x="676" y="131"/>
                    </a:moveTo>
                    <a:cubicBezTo>
                      <a:pt x="676" y="159"/>
                      <a:pt x="686" y="170"/>
                      <a:pt x="708" y="170"/>
                    </a:cubicBezTo>
                    <a:cubicBezTo>
                      <a:pt x="715" y="170"/>
                      <a:pt x="722" y="169"/>
                      <a:pt x="725" y="168"/>
                    </a:cubicBezTo>
                    <a:cubicBezTo>
                      <a:pt x="725" y="143"/>
                      <a:pt x="725" y="143"/>
                      <a:pt x="725" y="143"/>
                    </a:cubicBezTo>
                    <a:cubicBezTo>
                      <a:pt x="719" y="143"/>
                      <a:pt x="719" y="143"/>
                      <a:pt x="719" y="143"/>
                    </a:cubicBezTo>
                    <a:cubicBezTo>
                      <a:pt x="712" y="143"/>
                      <a:pt x="709" y="140"/>
                      <a:pt x="709" y="129"/>
                    </a:cubicBezTo>
                    <a:cubicBezTo>
                      <a:pt x="709" y="0"/>
                      <a:pt x="709" y="0"/>
                      <a:pt x="709" y="0"/>
                    </a:cubicBezTo>
                    <a:cubicBezTo>
                      <a:pt x="676" y="0"/>
                      <a:pt x="676" y="0"/>
                      <a:pt x="676" y="0"/>
                    </a:cubicBezTo>
                    <a:lnTo>
                      <a:pt x="676" y="131"/>
                    </a:lnTo>
                    <a:close/>
                    <a:moveTo>
                      <a:pt x="602" y="73"/>
                    </a:moveTo>
                    <a:cubicBezTo>
                      <a:pt x="611" y="73"/>
                      <a:pt x="617" y="78"/>
                      <a:pt x="617" y="85"/>
                    </a:cubicBezTo>
                    <a:cubicBezTo>
                      <a:pt x="617" y="92"/>
                      <a:pt x="612" y="97"/>
                      <a:pt x="601" y="99"/>
                    </a:cubicBezTo>
                    <a:cubicBezTo>
                      <a:pt x="586" y="103"/>
                      <a:pt x="586" y="103"/>
                      <a:pt x="586" y="103"/>
                    </a:cubicBezTo>
                    <a:cubicBezTo>
                      <a:pt x="581" y="105"/>
                      <a:pt x="578" y="106"/>
                      <a:pt x="577" y="108"/>
                    </a:cubicBezTo>
                    <a:cubicBezTo>
                      <a:pt x="577" y="105"/>
                      <a:pt x="577" y="105"/>
                      <a:pt x="577" y="105"/>
                    </a:cubicBezTo>
                    <a:cubicBezTo>
                      <a:pt x="577" y="86"/>
                      <a:pt x="586" y="73"/>
                      <a:pt x="602" y="73"/>
                    </a:cubicBezTo>
                    <a:moveTo>
                      <a:pt x="611" y="119"/>
                    </a:moveTo>
                    <a:cubicBezTo>
                      <a:pt x="637" y="113"/>
                      <a:pt x="650" y="105"/>
                      <a:pt x="650" y="83"/>
                    </a:cubicBezTo>
                    <a:cubicBezTo>
                      <a:pt x="650" y="63"/>
                      <a:pt x="635" y="47"/>
                      <a:pt x="602" y="47"/>
                    </a:cubicBezTo>
                    <a:cubicBezTo>
                      <a:pt x="567" y="47"/>
                      <a:pt x="544" y="72"/>
                      <a:pt x="544" y="109"/>
                    </a:cubicBezTo>
                    <a:cubicBezTo>
                      <a:pt x="544" y="147"/>
                      <a:pt x="562" y="172"/>
                      <a:pt x="599" y="172"/>
                    </a:cubicBezTo>
                    <a:cubicBezTo>
                      <a:pt x="620" y="172"/>
                      <a:pt x="638" y="168"/>
                      <a:pt x="649" y="161"/>
                    </a:cubicBezTo>
                    <a:cubicBezTo>
                      <a:pt x="649" y="135"/>
                      <a:pt x="649" y="135"/>
                      <a:pt x="649" y="135"/>
                    </a:cubicBezTo>
                    <a:cubicBezTo>
                      <a:pt x="634" y="141"/>
                      <a:pt x="613" y="146"/>
                      <a:pt x="599" y="146"/>
                    </a:cubicBezTo>
                    <a:cubicBezTo>
                      <a:pt x="586" y="146"/>
                      <a:pt x="581" y="138"/>
                      <a:pt x="581" y="133"/>
                    </a:cubicBezTo>
                    <a:cubicBezTo>
                      <a:pt x="581" y="128"/>
                      <a:pt x="584" y="125"/>
                      <a:pt x="590" y="124"/>
                    </a:cubicBezTo>
                    <a:lnTo>
                      <a:pt x="611" y="119"/>
                    </a:lnTo>
                    <a:close/>
                    <a:moveTo>
                      <a:pt x="494" y="169"/>
                    </a:moveTo>
                    <a:cubicBezTo>
                      <a:pt x="508" y="141"/>
                      <a:pt x="523" y="92"/>
                      <a:pt x="532" y="50"/>
                    </a:cubicBezTo>
                    <a:cubicBezTo>
                      <a:pt x="498" y="50"/>
                      <a:pt x="498" y="50"/>
                      <a:pt x="498" y="50"/>
                    </a:cubicBezTo>
                    <a:cubicBezTo>
                      <a:pt x="492" y="83"/>
                      <a:pt x="485" y="116"/>
                      <a:pt x="479" y="134"/>
                    </a:cubicBezTo>
                    <a:cubicBezTo>
                      <a:pt x="472" y="116"/>
                      <a:pt x="463" y="83"/>
                      <a:pt x="456" y="50"/>
                    </a:cubicBezTo>
                    <a:cubicBezTo>
                      <a:pt x="428" y="50"/>
                      <a:pt x="428" y="50"/>
                      <a:pt x="428" y="50"/>
                    </a:cubicBezTo>
                    <a:cubicBezTo>
                      <a:pt x="421" y="83"/>
                      <a:pt x="412" y="116"/>
                      <a:pt x="405" y="134"/>
                    </a:cubicBezTo>
                    <a:cubicBezTo>
                      <a:pt x="399" y="116"/>
                      <a:pt x="392" y="83"/>
                      <a:pt x="386" y="50"/>
                    </a:cubicBezTo>
                    <a:cubicBezTo>
                      <a:pt x="352" y="50"/>
                      <a:pt x="352" y="50"/>
                      <a:pt x="352" y="50"/>
                    </a:cubicBezTo>
                    <a:cubicBezTo>
                      <a:pt x="361" y="92"/>
                      <a:pt x="376" y="141"/>
                      <a:pt x="390" y="169"/>
                    </a:cubicBezTo>
                    <a:cubicBezTo>
                      <a:pt x="420" y="169"/>
                      <a:pt x="420" y="169"/>
                      <a:pt x="420" y="169"/>
                    </a:cubicBezTo>
                    <a:cubicBezTo>
                      <a:pt x="429" y="146"/>
                      <a:pt x="439" y="112"/>
                      <a:pt x="442" y="97"/>
                    </a:cubicBezTo>
                    <a:cubicBezTo>
                      <a:pt x="445" y="112"/>
                      <a:pt x="455" y="146"/>
                      <a:pt x="465" y="169"/>
                    </a:cubicBezTo>
                    <a:lnTo>
                      <a:pt x="494" y="169"/>
                    </a:lnTo>
                    <a:close/>
                    <a:moveTo>
                      <a:pt x="224" y="47"/>
                    </a:moveTo>
                    <a:cubicBezTo>
                      <a:pt x="207" y="47"/>
                      <a:pt x="194" y="56"/>
                      <a:pt x="189" y="66"/>
                    </a:cubicBezTo>
                    <a:cubicBezTo>
                      <a:pt x="189" y="63"/>
                      <a:pt x="188" y="55"/>
                      <a:pt x="187" y="50"/>
                    </a:cubicBezTo>
                    <a:cubicBezTo>
                      <a:pt x="159" y="50"/>
                      <a:pt x="159" y="50"/>
                      <a:pt x="159" y="50"/>
                    </a:cubicBezTo>
                    <a:cubicBezTo>
                      <a:pt x="159" y="169"/>
                      <a:pt x="159" y="169"/>
                      <a:pt x="159" y="169"/>
                    </a:cubicBezTo>
                    <a:cubicBezTo>
                      <a:pt x="192" y="169"/>
                      <a:pt x="192" y="169"/>
                      <a:pt x="192" y="169"/>
                    </a:cubicBezTo>
                    <a:cubicBezTo>
                      <a:pt x="192" y="109"/>
                      <a:pt x="192" y="109"/>
                      <a:pt x="192" y="109"/>
                    </a:cubicBezTo>
                    <a:cubicBezTo>
                      <a:pt x="192" y="83"/>
                      <a:pt x="200" y="74"/>
                      <a:pt x="214" y="74"/>
                    </a:cubicBezTo>
                    <a:cubicBezTo>
                      <a:pt x="221" y="74"/>
                      <a:pt x="226" y="78"/>
                      <a:pt x="228" y="84"/>
                    </a:cubicBezTo>
                    <a:cubicBezTo>
                      <a:pt x="230" y="90"/>
                      <a:pt x="230" y="95"/>
                      <a:pt x="230" y="107"/>
                    </a:cubicBezTo>
                    <a:cubicBezTo>
                      <a:pt x="230" y="169"/>
                      <a:pt x="230" y="169"/>
                      <a:pt x="230" y="169"/>
                    </a:cubicBezTo>
                    <a:cubicBezTo>
                      <a:pt x="263" y="169"/>
                      <a:pt x="263" y="169"/>
                      <a:pt x="263" y="169"/>
                    </a:cubicBezTo>
                    <a:cubicBezTo>
                      <a:pt x="263" y="109"/>
                      <a:pt x="263" y="109"/>
                      <a:pt x="263" y="109"/>
                    </a:cubicBezTo>
                    <a:cubicBezTo>
                      <a:pt x="263" y="84"/>
                      <a:pt x="270" y="74"/>
                      <a:pt x="285" y="74"/>
                    </a:cubicBezTo>
                    <a:cubicBezTo>
                      <a:pt x="292" y="74"/>
                      <a:pt x="296" y="78"/>
                      <a:pt x="298" y="84"/>
                    </a:cubicBezTo>
                    <a:cubicBezTo>
                      <a:pt x="300" y="90"/>
                      <a:pt x="300" y="95"/>
                      <a:pt x="300" y="107"/>
                    </a:cubicBezTo>
                    <a:cubicBezTo>
                      <a:pt x="300" y="169"/>
                      <a:pt x="300" y="169"/>
                      <a:pt x="300" y="169"/>
                    </a:cubicBezTo>
                    <a:cubicBezTo>
                      <a:pt x="333" y="169"/>
                      <a:pt x="333" y="169"/>
                      <a:pt x="333" y="169"/>
                    </a:cubicBezTo>
                    <a:cubicBezTo>
                      <a:pt x="333" y="100"/>
                      <a:pt x="333" y="100"/>
                      <a:pt x="333" y="100"/>
                    </a:cubicBezTo>
                    <a:cubicBezTo>
                      <a:pt x="333" y="86"/>
                      <a:pt x="332" y="76"/>
                      <a:pt x="329" y="68"/>
                    </a:cubicBezTo>
                    <a:cubicBezTo>
                      <a:pt x="323" y="54"/>
                      <a:pt x="310" y="47"/>
                      <a:pt x="294" y="47"/>
                    </a:cubicBezTo>
                    <a:cubicBezTo>
                      <a:pt x="277" y="47"/>
                      <a:pt x="264" y="57"/>
                      <a:pt x="258" y="68"/>
                    </a:cubicBezTo>
                    <a:cubicBezTo>
                      <a:pt x="253" y="54"/>
                      <a:pt x="240" y="47"/>
                      <a:pt x="224" y="47"/>
                    </a:cubicBezTo>
                    <a:moveTo>
                      <a:pt x="34" y="6"/>
                    </a:moveTo>
                    <a:cubicBezTo>
                      <a:pt x="0" y="6"/>
                      <a:pt x="0" y="6"/>
                      <a:pt x="0" y="6"/>
                    </a:cubicBezTo>
                    <a:cubicBezTo>
                      <a:pt x="0" y="111"/>
                      <a:pt x="0" y="111"/>
                      <a:pt x="0" y="111"/>
                    </a:cubicBezTo>
                    <a:cubicBezTo>
                      <a:pt x="0" y="150"/>
                      <a:pt x="24" y="172"/>
                      <a:pt x="62" y="172"/>
                    </a:cubicBezTo>
                    <a:cubicBezTo>
                      <a:pt x="100" y="172"/>
                      <a:pt x="125" y="150"/>
                      <a:pt x="125" y="111"/>
                    </a:cubicBezTo>
                    <a:cubicBezTo>
                      <a:pt x="125" y="6"/>
                      <a:pt x="125" y="6"/>
                      <a:pt x="125" y="6"/>
                    </a:cubicBezTo>
                    <a:cubicBezTo>
                      <a:pt x="90" y="6"/>
                      <a:pt x="90" y="6"/>
                      <a:pt x="90" y="6"/>
                    </a:cubicBezTo>
                    <a:cubicBezTo>
                      <a:pt x="90" y="109"/>
                      <a:pt x="90" y="109"/>
                      <a:pt x="90" y="109"/>
                    </a:cubicBezTo>
                    <a:cubicBezTo>
                      <a:pt x="90" y="131"/>
                      <a:pt x="80" y="144"/>
                      <a:pt x="62" y="144"/>
                    </a:cubicBezTo>
                    <a:cubicBezTo>
                      <a:pt x="44" y="144"/>
                      <a:pt x="34" y="131"/>
                      <a:pt x="34" y="109"/>
                    </a:cubicBezTo>
                    <a:lnTo>
                      <a:pt x="3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sz="11618"/>
              </a:p>
            </p:txBody>
          </p:sp>
          <p:sp>
            <p:nvSpPr>
              <p:cNvPr id="27" name="Freeform 9"/>
              <p:cNvSpPr>
                <a:spLocks noEditPoints="1"/>
              </p:cNvSpPr>
              <p:nvPr/>
            </p:nvSpPr>
            <p:spPr bwMode="auto">
              <a:xfrm>
                <a:off x="18276888" y="27709814"/>
                <a:ext cx="720725" cy="695325"/>
              </a:xfrm>
              <a:custGeom>
                <a:avLst/>
                <a:gdLst/>
                <a:ahLst/>
                <a:cxnLst>
                  <a:cxn ang="0">
                    <a:pos x="63" y="87"/>
                  </a:cxn>
                  <a:cxn ang="0">
                    <a:pos x="4" y="81"/>
                  </a:cxn>
                  <a:cxn ang="0">
                    <a:pos x="0" y="112"/>
                  </a:cxn>
                  <a:cxn ang="0">
                    <a:pos x="81" y="219"/>
                  </a:cxn>
                  <a:cxn ang="0">
                    <a:pos x="81" y="219"/>
                  </a:cxn>
                  <a:cxn ang="0">
                    <a:pos x="105" y="141"/>
                  </a:cxn>
                  <a:cxn ang="0">
                    <a:pos x="99" y="103"/>
                  </a:cxn>
                  <a:cxn ang="0">
                    <a:pos x="63" y="87"/>
                  </a:cxn>
                  <a:cxn ang="0">
                    <a:pos x="190" y="72"/>
                  </a:cxn>
                  <a:cxn ang="0">
                    <a:pos x="220" y="73"/>
                  </a:cxn>
                  <a:cxn ang="0">
                    <a:pos x="113" y="0"/>
                  </a:cxn>
                  <a:cxn ang="0">
                    <a:pos x="7" y="73"/>
                  </a:cxn>
                  <a:cxn ang="0">
                    <a:pos x="37" y="72"/>
                  </a:cxn>
                  <a:cxn ang="0">
                    <a:pos x="95" y="64"/>
                  </a:cxn>
                  <a:cxn ang="0">
                    <a:pos x="109" y="60"/>
                  </a:cxn>
                  <a:cxn ang="0">
                    <a:pos x="96" y="42"/>
                  </a:cxn>
                  <a:cxn ang="0">
                    <a:pos x="114" y="24"/>
                  </a:cxn>
                  <a:cxn ang="0">
                    <a:pos x="132" y="42"/>
                  </a:cxn>
                  <a:cxn ang="0">
                    <a:pos x="117" y="60"/>
                  </a:cxn>
                  <a:cxn ang="0">
                    <a:pos x="131" y="64"/>
                  </a:cxn>
                  <a:cxn ang="0">
                    <a:pos x="190" y="72"/>
                  </a:cxn>
                  <a:cxn ang="0">
                    <a:pos x="227" y="112"/>
                  </a:cxn>
                  <a:cxn ang="0">
                    <a:pos x="223" y="82"/>
                  </a:cxn>
                  <a:cxn ang="0">
                    <a:pos x="222" y="82"/>
                  </a:cxn>
                  <a:cxn ang="0">
                    <a:pos x="163" y="87"/>
                  </a:cxn>
                  <a:cxn ang="0">
                    <a:pos x="127" y="103"/>
                  </a:cxn>
                  <a:cxn ang="0">
                    <a:pos x="121" y="141"/>
                  </a:cxn>
                  <a:cxn ang="0">
                    <a:pos x="145" y="219"/>
                  </a:cxn>
                  <a:cxn ang="0">
                    <a:pos x="145" y="219"/>
                  </a:cxn>
                  <a:cxn ang="0">
                    <a:pos x="227" y="112"/>
                  </a:cxn>
                </a:cxnLst>
                <a:rect l="0" t="0" r="r" b="b"/>
                <a:pathLst>
                  <a:path w="227" h="219">
                    <a:moveTo>
                      <a:pt x="63" y="87"/>
                    </a:moveTo>
                    <a:cubicBezTo>
                      <a:pt x="42" y="85"/>
                      <a:pt x="26" y="83"/>
                      <a:pt x="4" y="81"/>
                    </a:cubicBezTo>
                    <a:cubicBezTo>
                      <a:pt x="1" y="91"/>
                      <a:pt x="0" y="101"/>
                      <a:pt x="0" y="112"/>
                    </a:cubicBezTo>
                    <a:cubicBezTo>
                      <a:pt x="0" y="162"/>
                      <a:pt x="34" y="205"/>
                      <a:pt x="81" y="219"/>
                    </a:cubicBezTo>
                    <a:cubicBezTo>
                      <a:pt x="81" y="219"/>
                      <a:pt x="81" y="219"/>
                      <a:pt x="81" y="219"/>
                    </a:cubicBezTo>
                    <a:cubicBezTo>
                      <a:pt x="98" y="193"/>
                      <a:pt x="101" y="171"/>
                      <a:pt x="105" y="141"/>
                    </a:cubicBezTo>
                    <a:cubicBezTo>
                      <a:pt x="106" y="129"/>
                      <a:pt x="106" y="114"/>
                      <a:pt x="99" y="103"/>
                    </a:cubicBezTo>
                    <a:cubicBezTo>
                      <a:pt x="92" y="92"/>
                      <a:pt x="76" y="87"/>
                      <a:pt x="63" y="87"/>
                    </a:cubicBezTo>
                    <a:moveTo>
                      <a:pt x="190" y="72"/>
                    </a:moveTo>
                    <a:cubicBezTo>
                      <a:pt x="199" y="73"/>
                      <a:pt x="220" y="73"/>
                      <a:pt x="220" y="73"/>
                    </a:cubicBezTo>
                    <a:cubicBezTo>
                      <a:pt x="204" y="30"/>
                      <a:pt x="163" y="0"/>
                      <a:pt x="113" y="0"/>
                    </a:cubicBezTo>
                    <a:cubicBezTo>
                      <a:pt x="64" y="0"/>
                      <a:pt x="23" y="30"/>
                      <a:pt x="7" y="73"/>
                    </a:cubicBezTo>
                    <a:cubicBezTo>
                      <a:pt x="15" y="75"/>
                      <a:pt x="27" y="72"/>
                      <a:pt x="37" y="72"/>
                    </a:cubicBezTo>
                    <a:cubicBezTo>
                      <a:pt x="54" y="69"/>
                      <a:pt x="77" y="67"/>
                      <a:pt x="95" y="64"/>
                    </a:cubicBezTo>
                    <a:cubicBezTo>
                      <a:pt x="100" y="64"/>
                      <a:pt x="105" y="63"/>
                      <a:pt x="109" y="60"/>
                    </a:cubicBezTo>
                    <a:cubicBezTo>
                      <a:pt x="102" y="58"/>
                      <a:pt x="96" y="51"/>
                      <a:pt x="96" y="42"/>
                    </a:cubicBezTo>
                    <a:cubicBezTo>
                      <a:pt x="96" y="32"/>
                      <a:pt x="104" y="24"/>
                      <a:pt x="114" y="24"/>
                    </a:cubicBezTo>
                    <a:cubicBezTo>
                      <a:pt x="124" y="24"/>
                      <a:pt x="132" y="32"/>
                      <a:pt x="132" y="42"/>
                    </a:cubicBezTo>
                    <a:cubicBezTo>
                      <a:pt x="132" y="51"/>
                      <a:pt x="125" y="58"/>
                      <a:pt x="117" y="60"/>
                    </a:cubicBezTo>
                    <a:cubicBezTo>
                      <a:pt x="121" y="63"/>
                      <a:pt x="126" y="64"/>
                      <a:pt x="131" y="64"/>
                    </a:cubicBezTo>
                    <a:cubicBezTo>
                      <a:pt x="150" y="67"/>
                      <a:pt x="172" y="69"/>
                      <a:pt x="190" y="72"/>
                    </a:cubicBezTo>
                    <a:moveTo>
                      <a:pt x="227" y="112"/>
                    </a:moveTo>
                    <a:cubicBezTo>
                      <a:pt x="227" y="101"/>
                      <a:pt x="226" y="91"/>
                      <a:pt x="223" y="82"/>
                    </a:cubicBezTo>
                    <a:cubicBezTo>
                      <a:pt x="222" y="82"/>
                      <a:pt x="222" y="82"/>
                      <a:pt x="222" y="82"/>
                    </a:cubicBezTo>
                    <a:cubicBezTo>
                      <a:pt x="200" y="83"/>
                      <a:pt x="184" y="85"/>
                      <a:pt x="163" y="87"/>
                    </a:cubicBezTo>
                    <a:cubicBezTo>
                      <a:pt x="150" y="87"/>
                      <a:pt x="134" y="92"/>
                      <a:pt x="127" y="103"/>
                    </a:cubicBezTo>
                    <a:cubicBezTo>
                      <a:pt x="120" y="114"/>
                      <a:pt x="120" y="129"/>
                      <a:pt x="121" y="141"/>
                    </a:cubicBezTo>
                    <a:cubicBezTo>
                      <a:pt x="125" y="171"/>
                      <a:pt x="128" y="193"/>
                      <a:pt x="145" y="219"/>
                    </a:cubicBezTo>
                    <a:cubicBezTo>
                      <a:pt x="145" y="219"/>
                      <a:pt x="145" y="219"/>
                      <a:pt x="145" y="219"/>
                    </a:cubicBezTo>
                    <a:cubicBezTo>
                      <a:pt x="192" y="206"/>
                      <a:pt x="227" y="163"/>
                      <a:pt x="227" y="112"/>
                    </a:cubicBezTo>
                  </a:path>
                </a:pathLst>
              </a:custGeom>
              <a:solidFill>
                <a:srgbClr val="83053C"/>
              </a:solidFill>
              <a:ln w="9525">
                <a:noFill/>
                <a:round/>
                <a:headEnd/>
                <a:tailEnd/>
              </a:ln>
            </p:spPr>
            <p:txBody>
              <a:bodyPr vert="horz" wrap="square" lIns="91440" tIns="45720" rIns="91440" bIns="45720" numCol="1" anchor="t" anchorCtr="0" compatLnSpc="1">
                <a:prstTxWarp prst="textNoShape">
                  <a:avLst/>
                </a:prstTxWarp>
              </a:bodyPr>
              <a:lstStyle/>
              <a:p>
                <a:endParaRPr lang="de-DE" sz="11618"/>
              </a:p>
            </p:txBody>
          </p:sp>
        </p:grpSp>
      </p:grpSp>
    </p:spTree>
    <p:extLst>
      <p:ext uri="{BB962C8B-B14F-4D97-AF65-F5344CB8AC3E}">
        <p14:creationId xmlns:p14="http://schemas.microsoft.com/office/powerpoint/2010/main" val="11972467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 Gliederu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52000" y="469900"/>
            <a:ext cx="10972800" cy="612140"/>
          </a:xfrm>
        </p:spPr>
        <p:txBody>
          <a:bodyPr/>
          <a:lstStyle>
            <a:lvl1pPr>
              <a:lnSpc>
                <a:spcPts val="2200"/>
              </a:lnSpc>
              <a:defRPr/>
            </a:lvl1pPr>
          </a:lstStyle>
          <a:p>
            <a:r>
              <a:rPr lang="de-DE" dirty="0"/>
              <a:t>Hier steht eine schöne Folienüberschrift (max. zweizeilig)</a:t>
            </a:r>
          </a:p>
        </p:txBody>
      </p:sp>
      <p:sp>
        <p:nvSpPr>
          <p:cNvPr id="3" name="Inhaltsplatzhalter 2"/>
          <p:cNvSpPr>
            <a:spLocks noGrp="1"/>
          </p:cNvSpPr>
          <p:nvPr>
            <p:ph idx="1"/>
          </p:nvPr>
        </p:nvSpPr>
        <p:spPr>
          <a:xfrm>
            <a:off x="552000" y="1494000"/>
            <a:ext cx="10972800" cy="4525963"/>
          </a:xfrm>
          <a:prstGeom prst="rect">
            <a:avLst/>
          </a:prstGeom>
        </p:spPr>
        <p:txBody>
          <a:bodyPr lIns="0" tIns="0" rIns="0" bIns="0">
            <a:normAutofit/>
          </a:bodyPr>
          <a:lstStyle>
            <a:lvl1pPr marL="216000" indent="-216000">
              <a:lnSpc>
                <a:spcPct val="120000"/>
              </a:lnSpc>
              <a:spcBef>
                <a:spcPts val="0"/>
              </a:spcBef>
              <a:buFont typeface="+mj-lt"/>
              <a:buNone/>
              <a:defRPr sz="1500" b="1" cap="all" baseline="0"/>
            </a:lvl1pPr>
            <a:lvl2pPr marL="0" indent="0">
              <a:lnSpc>
                <a:spcPct val="120000"/>
              </a:lnSpc>
              <a:spcBef>
                <a:spcPts val="0"/>
              </a:spcBef>
              <a:buSzPct val="100000"/>
              <a:buFont typeface="Meta Offc" pitchFamily="34" charset="0"/>
              <a:buNone/>
              <a:defRPr sz="1500"/>
            </a:lvl2pPr>
            <a:lvl3pPr marL="576000" indent="-360000">
              <a:lnSpc>
                <a:spcPct val="120000"/>
              </a:lnSpc>
              <a:spcBef>
                <a:spcPts val="0"/>
              </a:spcBef>
              <a:buFont typeface="Meta Offc" pitchFamily="34" charset="0"/>
              <a:buNone/>
              <a:defRPr sz="1500"/>
            </a:lvl3pPr>
            <a:lvl4pPr marL="576000" indent="-360000">
              <a:lnSpc>
                <a:spcPct val="120000"/>
              </a:lnSpc>
              <a:spcBef>
                <a:spcPts val="0"/>
              </a:spcBef>
              <a:buFont typeface="Symbol" pitchFamily="18" charset="2"/>
              <a:buNone/>
              <a:defRPr lang="de-DE" sz="1500" kern="1200" dirty="0" smtClean="0">
                <a:solidFill>
                  <a:schemeClr val="tx1"/>
                </a:solidFill>
                <a:latin typeface="Calibri" panose="020F0502020204030204" pitchFamily="34" charset="0"/>
                <a:ea typeface="+mn-ea"/>
                <a:cs typeface="+mn-cs"/>
              </a:defRPr>
            </a:lvl4pPr>
            <a:lvl5pPr marL="576000" indent="-360000">
              <a:lnSpc>
                <a:spcPct val="120000"/>
              </a:lnSpc>
              <a:spcBef>
                <a:spcPts val="0"/>
              </a:spcBef>
              <a:buFont typeface="+mj-lt"/>
              <a:buNone/>
              <a:defRPr sz="1500"/>
            </a:lvl5pPr>
          </a:lstStyle>
          <a:p>
            <a:pPr lvl="0"/>
            <a:r>
              <a:rPr lang="de-DE" dirty="0"/>
              <a:t>Textmasterformate durch Klicken bearbeiten</a:t>
            </a:r>
          </a:p>
          <a:p>
            <a:pPr lvl="4"/>
            <a:r>
              <a:rPr lang="de-DE" dirty="0"/>
              <a:t>Zweite Ebene</a:t>
            </a:r>
          </a:p>
          <a:p>
            <a:pPr lvl="2"/>
            <a:r>
              <a:rPr lang="de-DE" dirty="0"/>
              <a:t>Dritte Ebene</a:t>
            </a:r>
          </a:p>
          <a:p>
            <a:pPr lvl="3"/>
            <a:r>
              <a:rPr lang="de-DE" dirty="0"/>
              <a:t>Vierte Ebene</a:t>
            </a:r>
          </a:p>
        </p:txBody>
      </p:sp>
      <p:sp>
        <p:nvSpPr>
          <p:cNvPr id="4" name="Datumsplatzhalter 3"/>
          <p:cNvSpPr>
            <a:spLocks noGrp="1"/>
          </p:cNvSpPr>
          <p:nvPr>
            <p:ph type="dt" sz="half" idx="10"/>
          </p:nvPr>
        </p:nvSpPr>
        <p:spPr/>
        <p:txBody>
          <a:bodyPr/>
          <a:lstStyle/>
          <a:p>
            <a:fld id="{568E74F8-1635-4AF7-9161-516E12687055}" type="datetime1">
              <a:rPr lang="de-DE" smtClean="0"/>
              <a:pPr/>
              <a:t>16.09.2020</a:t>
            </a:fld>
            <a:endParaRPr lang="de-DE"/>
          </a:p>
        </p:txBody>
      </p:sp>
      <p:sp>
        <p:nvSpPr>
          <p:cNvPr id="5" name="Fußzeilenplatzhalter 4"/>
          <p:cNvSpPr>
            <a:spLocks noGrp="1"/>
          </p:cNvSpPr>
          <p:nvPr>
            <p:ph type="ftr" sz="quarter" idx="11"/>
          </p:nvPr>
        </p:nvSpPr>
        <p:spPr/>
        <p:txBody>
          <a:bodyPr/>
          <a:lstStyle/>
          <a:p>
            <a:r>
              <a:rPr lang="de-DE"/>
              <a:t>/ Hier steht der Veranstaltungstitel in 12 Punkt</a:t>
            </a:r>
          </a:p>
        </p:txBody>
      </p:sp>
      <p:sp>
        <p:nvSpPr>
          <p:cNvPr id="6" name="Foliennummernplatzhalter 5"/>
          <p:cNvSpPr>
            <a:spLocks noGrp="1"/>
          </p:cNvSpPr>
          <p:nvPr>
            <p:ph type="sldNum" sz="quarter" idx="12"/>
          </p:nvPr>
        </p:nvSpPr>
        <p:spPr/>
        <p:txBody>
          <a:bodyPr/>
          <a:lstStyle/>
          <a:p>
            <a:fld id="{4F0D2E71-061B-4E4D-BF94-C6A9FAAAA5EA}" type="slidenum">
              <a:rPr lang="de-DE" smtClean="0"/>
              <a:pPr/>
              <a:t>‹Nr.›</a:t>
            </a:fld>
            <a:endParaRPr lang="de-DE"/>
          </a:p>
        </p:txBody>
      </p:sp>
      <p:sp>
        <p:nvSpPr>
          <p:cNvPr id="8" name="Textplatzhalter 7"/>
          <p:cNvSpPr>
            <a:spLocks noGrp="1"/>
          </p:cNvSpPr>
          <p:nvPr>
            <p:ph type="body" sz="quarter" idx="13" hasCustomPrompt="1"/>
          </p:nvPr>
        </p:nvSpPr>
        <p:spPr>
          <a:xfrm>
            <a:off x="552002" y="288000"/>
            <a:ext cx="10943167" cy="230400"/>
          </a:xfrm>
          <a:prstGeom prst="rect">
            <a:avLst/>
          </a:prstGeom>
        </p:spPr>
        <p:txBody>
          <a:bodyPr lIns="0" tIns="0" rIns="0" bIns="0">
            <a:normAutofit/>
          </a:bodyPr>
          <a:lstStyle>
            <a:lvl1pPr marL="0" indent="0">
              <a:buNone/>
              <a:defRPr sz="1200" b="0" cap="none" baseline="0"/>
            </a:lvl1pPr>
          </a:lstStyle>
          <a:p>
            <a:pPr lvl="0"/>
            <a:r>
              <a:rPr lang="de-DE" dirty="0"/>
              <a:t>Hier steht ein schöner Präsentationstitel</a:t>
            </a:r>
          </a:p>
        </p:txBody>
      </p:sp>
    </p:spTree>
    <p:extLst>
      <p:ext uri="{BB962C8B-B14F-4D97-AF65-F5344CB8AC3E}">
        <p14:creationId xmlns:p14="http://schemas.microsoft.com/office/powerpoint/2010/main" val="3586970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52000" y="471600"/>
            <a:ext cx="10972800" cy="612000"/>
          </a:xfrm>
        </p:spPr>
        <p:txBody>
          <a:bodyPr/>
          <a:lstStyle>
            <a:lvl1pPr>
              <a:lnSpc>
                <a:spcPts val="2200"/>
              </a:lnSpc>
              <a:defRPr/>
            </a:lvl1pPr>
          </a:lstStyle>
          <a:p>
            <a:r>
              <a:rPr lang="de-DE" dirty="0"/>
              <a:t>Hier steht eine schöne Folienüberschrift (max. zweizeilig)</a:t>
            </a:r>
          </a:p>
        </p:txBody>
      </p:sp>
      <p:sp>
        <p:nvSpPr>
          <p:cNvPr id="4" name="Datumsplatzhalter 3"/>
          <p:cNvSpPr>
            <a:spLocks noGrp="1"/>
          </p:cNvSpPr>
          <p:nvPr>
            <p:ph type="dt" sz="half" idx="10"/>
          </p:nvPr>
        </p:nvSpPr>
        <p:spPr/>
        <p:txBody>
          <a:bodyPr/>
          <a:lstStyle/>
          <a:p>
            <a:fld id="{288582AD-1B49-4E2A-B663-117A29785EDA}" type="datetime1">
              <a:rPr lang="de-DE" smtClean="0"/>
              <a:pPr/>
              <a:t>16.09.2020</a:t>
            </a:fld>
            <a:endParaRPr lang="de-DE"/>
          </a:p>
        </p:txBody>
      </p:sp>
      <p:sp>
        <p:nvSpPr>
          <p:cNvPr id="5" name="Fußzeilenplatzhalter 4"/>
          <p:cNvSpPr>
            <a:spLocks noGrp="1"/>
          </p:cNvSpPr>
          <p:nvPr>
            <p:ph type="ftr" sz="quarter" idx="11"/>
          </p:nvPr>
        </p:nvSpPr>
        <p:spPr/>
        <p:txBody>
          <a:bodyPr/>
          <a:lstStyle/>
          <a:p>
            <a:r>
              <a:rPr lang="de-DE"/>
              <a:t>/ Hier steht der Veranstaltungstitel in 12 Punkt</a:t>
            </a:r>
          </a:p>
        </p:txBody>
      </p:sp>
      <p:sp>
        <p:nvSpPr>
          <p:cNvPr id="6" name="Foliennummernplatzhalter 5"/>
          <p:cNvSpPr>
            <a:spLocks noGrp="1"/>
          </p:cNvSpPr>
          <p:nvPr>
            <p:ph type="sldNum" sz="quarter" idx="12"/>
          </p:nvPr>
        </p:nvSpPr>
        <p:spPr/>
        <p:txBody>
          <a:bodyPr/>
          <a:lstStyle/>
          <a:p>
            <a:fld id="{4F0D2E71-061B-4E4D-BF94-C6A9FAAAA5EA}" type="slidenum">
              <a:rPr lang="de-DE" smtClean="0"/>
              <a:pPr/>
              <a:t>‹Nr.›</a:t>
            </a:fld>
            <a:endParaRPr lang="de-DE"/>
          </a:p>
        </p:txBody>
      </p:sp>
      <p:sp>
        <p:nvSpPr>
          <p:cNvPr id="8" name="Textplatzhalter 7"/>
          <p:cNvSpPr>
            <a:spLocks noGrp="1"/>
          </p:cNvSpPr>
          <p:nvPr>
            <p:ph type="body" sz="quarter" idx="13" hasCustomPrompt="1"/>
          </p:nvPr>
        </p:nvSpPr>
        <p:spPr>
          <a:xfrm>
            <a:off x="552002" y="288000"/>
            <a:ext cx="10943167" cy="231224"/>
          </a:xfrm>
          <a:prstGeom prst="rect">
            <a:avLst/>
          </a:prstGeom>
        </p:spPr>
        <p:txBody>
          <a:bodyPr lIns="0" tIns="0" rIns="0" bIns="0">
            <a:normAutofit/>
          </a:bodyPr>
          <a:lstStyle>
            <a:lvl1pPr marL="0" indent="0">
              <a:buNone/>
              <a:defRPr sz="1200" b="0" cap="none" baseline="0"/>
            </a:lvl1pPr>
          </a:lstStyle>
          <a:p>
            <a:pPr lvl="0"/>
            <a:r>
              <a:rPr lang="de-DE" dirty="0"/>
              <a:t>Hier steht ein schöner Präsentationstitel</a:t>
            </a:r>
          </a:p>
        </p:txBody>
      </p:sp>
      <p:sp>
        <p:nvSpPr>
          <p:cNvPr id="10" name="Textplatzhalter 9"/>
          <p:cNvSpPr>
            <a:spLocks noGrp="1"/>
          </p:cNvSpPr>
          <p:nvPr>
            <p:ph type="body" sz="quarter" idx="14" hasCustomPrompt="1"/>
          </p:nvPr>
        </p:nvSpPr>
        <p:spPr>
          <a:xfrm>
            <a:off x="8879417" y="1497016"/>
            <a:ext cx="2715683" cy="4865687"/>
          </a:xfrm>
          <a:prstGeom prst="rect">
            <a:avLst/>
          </a:prstGeom>
        </p:spPr>
        <p:txBody>
          <a:bodyPr>
            <a:normAutofit/>
          </a:bodyPr>
          <a:lstStyle>
            <a:lvl1pPr indent="0">
              <a:lnSpc>
                <a:spcPts val="1500"/>
              </a:lnSpc>
              <a:spcBef>
                <a:spcPts val="0"/>
              </a:spcBef>
              <a:buFont typeface="Arial" pitchFamily="34" charset="0"/>
              <a:buNone/>
              <a:defRPr sz="1200" b="0" cap="none" baseline="0">
                <a:solidFill>
                  <a:schemeClr val="bg2"/>
                </a:solidFill>
              </a:defRPr>
            </a:lvl1pPr>
            <a:lvl2pPr marL="0" indent="0">
              <a:lnSpc>
                <a:spcPts val="1500"/>
              </a:lnSpc>
              <a:spcBef>
                <a:spcPts val="0"/>
              </a:spcBef>
              <a:buNone/>
              <a:defRPr sz="1200" b="0" cap="none" baseline="0">
                <a:solidFill>
                  <a:schemeClr val="tx2"/>
                </a:solidFill>
              </a:defRPr>
            </a:lvl2pPr>
            <a:lvl3pPr marL="0" indent="0">
              <a:lnSpc>
                <a:spcPts val="1500"/>
              </a:lnSpc>
              <a:spcBef>
                <a:spcPts val="0"/>
              </a:spcBef>
              <a:buNone/>
              <a:defRPr sz="1200" b="0" cap="none" baseline="0">
                <a:solidFill>
                  <a:schemeClr val="tx2"/>
                </a:solidFill>
              </a:defRPr>
            </a:lvl3pPr>
            <a:lvl4pPr marL="0" indent="0">
              <a:lnSpc>
                <a:spcPts val="1500"/>
              </a:lnSpc>
              <a:spcBef>
                <a:spcPts val="0"/>
              </a:spcBef>
              <a:buNone/>
              <a:defRPr sz="1200" b="0" cap="none" baseline="0">
                <a:solidFill>
                  <a:schemeClr val="tx2"/>
                </a:solidFill>
              </a:defRPr>
            </a:lvl4pPr>
            <a:lvl5pPr marL="0" indent="0">
              <a:lnSpc>
                <a:spcPts val="1500"/>
              </a:lnSpc>
              <a:spcBef>
                <a:spcPts val="0"/>
              </a:spcBef>
              <a:buNone/>
              <a:defRPr sz="1200" b="0" cap="none" baseline="0">
                <a:solidFill>
                  <a:schemeClr val="tx2"/>
                </a:solidFill>
              </a:defRPr>
            </a:lvl5pPr>
          </a:lstStyle>
          <a:p>
            <a:pPr lvl="0"/>
            <a:r>
              <a:rPr lang="de-DE" dirty="0"/>
              <a:t>Marginalspalte mit etwas Text, der eine beschreibende Funktion ausführt und super präzise formuliert ist.</a:t>
            </a:r>
          </a:p>
        </p:txBody>
      </p:sp>
      <p:sp>
        <p:nvSpPr>
          <p:cNvPr id="9" name="Inhaltsplatzhalter 8"/>
          <p:cNvSpPr>
            <a:spLocks noGrp="1"/>
          </p:cNvSpPr>
          <p:nvPr>
            <p:ph sz="quarter" idx="15"/>
          </p:nvPr>
        </p:nvSpPr>
        <p:spPr>
          <a:xfrm>
            <a:off x="552000" y="1494000"/>
            <a:ext cx="8136000" cy="48672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 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52000" y="471600"/>
            <a:ext cx="10972800" cy="612000"/>
          </a:xfrm>
        </p:spPr>
        <p:txBody>
          <a:bodyPr/>
          <a:lstStyle>
            <a:lvl1pPr>
              <a:lnSpc>
                <a:spcPts val="2200"/>
              </a:lnSpc>
              <a:defRPr/>
            </a:lvl1pPr>
          </a:lstStyle>
          <a:p>
            <a:r>
              <a:rPr lang="de-DE" dirty="0"/>
              <a:t>Hier steht eine schöne Folienüberschrift (max. zweizeilig)</a:t>
            </a:r>
          </a:p>
        </p:txBody>
      </p:sp>
      <p:sp>
        <p:nvSpPr>
          <p:cNvPr id="4" name="Datumsplatzhalter 3"/>
          <p:cNvSpPr>
            <a:spLocks noGrp="1"/>
          </p:cNvSpPr>
          <p:nvPr>
            <p:ph type="dt" sz="half" idx="10"/>
          </p:nvPr>
        </p:nvSpPr>
        <p:spPr/>
        <p:txBody>
          <a:bodyPr/>
          <a:lstStyle/>
          <a:p>
            <a:fld id="{288582AD-1B49-4E2A-B663-117A29785EDA}" type="datetime1">
              <a:rPr lang="de-DE" smtClean="0"/>
              <a:pPr/>
              <a:t>16.09.2020</a:t>
            </a:fld>
            <a:endParaRPr lang="de-DE"/>
          </a:p>
        </p:txBody>
      </p:sp>
      <p:sp>
        <p:nvSpPr>
          <p:cNvPr id="5" name="Fußzeilenplatzhalter 4"/>
          <p:cNvSpPr>
            <a:spLocks noGrp="1"/>
          </p:cNvSpPr>
          <p:nvPr>
            <p:ph type="ftr" sz="quarter" idx="11"/>
          </p:nvPr>
        </p:nvSpPr>
        <p:spPr/>
        <p:txBody>
          <a:bodyPr/>
          <a:lstStyle/>
          <a:p>
            <a:r>
              <a:rPr lang="de-DE"/>
              <a:t>/ Hier steht der Veranstaltungstitel in 12 Punkt</a:t>
            </a:r>
          </a:p>
        </p:txBody>
      </p:sp>
      <p:sp>
        <p:nvSpPr>
          <p:cNvPr id="6" name="Foliennummernplatzhalter 5"/>
          <p:cNvSpPr>
            <a:spLocks noGrp="1"/>
          </p:cNvSpPr>
          <p:nvPr>
            <p:ph type="sldNum" sz="quarter" idx="12"/>
          </p:nvPr>
        </p:nvSpPr>
        <p:spPr/>
        <p:txBody>
          <a:bodyPr/>
          <a:lstStyle/>
          <a:p>
            <a:fld id="{4F0D2E71-061B-4E4D-BF94-C6A9FAAAA5EA}" type="slidenum">
              <a:rPr lang="de-DE" smtClean="0"/>
              <a:pPr/>
              <a:t>‹Nr.›</a:t>
            </a:fld>
            <a:endParaRPr lang="de-DE"/>
          </a:p>
        </p:txBody>
      </p:sp>
      <p:sp>
        <p:nvSpPr>
          <p:cNvPr id="8" name="Textplatzhalter 7"/>
          <p:cNvSpPr>
            <a:spLocks noGrp="1"/>
          </p:cNvSpPr>
          <p:nvPr>
            <p:ph type="body" sz="quarter" idx="13" hasCustomPrompt="1"/>
          </p:nvPr>
        </p:nvSpPr>
        <p:spPr>
          <a:xfrm>
            <a:off x="552002" y="288000"/>
            <a:ext cx="10943167" cy="231224"/>
          </a:xfrm>
          <a:prstGeom prst="rect">
            <a:avLst/>
          </a:prstGeom>
        </p:spPr>
        <p:txBody>
          <a:bodyPr lIns="0" tIns="0" rIns="0" bIns="0">
            <a:normAutofit/>
          </a:bodyPr>
          <a:lstStyle>
            <a:lvl1pPr marL="0" indent="0">
              <a:buNone/>
              <a:defRPr sz="1200" b="0" cap="none" baseline="0"/>
            </a:lvl1pPr>
          </a:lstStyle>
          <a:p>
            <a:pPr lvl="0"/>
            <a:r>
              <a:rPr lang="de-DE" dirty="0"/>
              <a:t>Hier steht ein schöner Präsentationstitel</a:t>
            </a:r>
          </a:p>
        </p:txBody>
      </p:sp>
      <p:sp>
        <p:nvSpPr>
          <p:cNvPr id="10" name="Textplatzhalter 9"/>
          <p:cNvSpPr>
            <a:spLocks noGrp="1"/>
          </p:cNvSpPr>
          <p:nvPr>
            <p:ph type="body" sz="quarter" idx="14" hasCustomPrompt="1"/>
          </p:nvPr>
        </p:nvSpPr>
        <p:spPr>
          <a:xfrm>
            <a:off x="8879417" y="1497016"/>
            <a:ext cx="2715683" cy="4865687"/>
          </a:xfrm>
          <a:prstGeom prst="rect">
            <a:avLst/>
          </a:prstGeom>
        </p:spPr>
        <p:txBody>
          <a:bodyPr>
            <a:normAutofit/>
          </a:bodyPr>
          <a:lstStyle>
            <a:lvl1pPr indent="0">
              <a:lnSpc>
                <a:spcPts val="1500"/>
              </a:lnSpc>
              <a:spcBef>
                <a:spcPts val="0"/>
              </a:spcBef>
              <a:buFont typeface="Arial" pitchFamily="34" charset="0"/>
              <a:buNone/>
              <a:defRPr sz="1200" b="0" cap="none" baseline="0">
                <a:solidFill>
                  <a:srgbClr val="CE1F5E"/>
                </a:solidFill>
              </a:defRPr>
            </a:lvl1pPr>
            <a:lvl2pPr marL="0" indent="0">
              <a:lnSpc>
                <a:spcPts val="1500"/>
              </a:lnSpc>
              <a:spcBef>
                <a:spcPts val="0"/>
              </a:spcBef>
              <a:buNone/>
              <a:defRPr sz="1200" b="0" cap="none" baseline="0">
                <a:solidFill>
                  <a:schemeClr val="tx2"/>
                </a:solidFill>
              </a:defRPr>
            </a:lvl2pPr>
            <a:lvl3pPr marL="0" indent="0">
              <a:lnSpc>
                <a:spcPts val="1500"/>
              </a:lnSpc>
              <a:spcBef>
                <a:spcPts val="0"/>
              </a:spcBef>
              <a:buNone/>
              <a:defRPr sz="1200" b="0" cap="none" baseline="0">
                <a:solidFill>
                  <a:schemeClr val="tx2"/>
                </a:solidFill>
              </a:defRPr>
            </a:lvl3pPr>
            <a:lvl4pPr marL="0" indent="0">
              <a:lnSpc>
                <a:spcPts val="1500"/>
              </a:lnSpc>
              <a:spcBef>
                <a:spcPts val="0"/>
              </a:spcBef>
              <a:buNone/>
              <a:defRPr sz="1200" b="0" cap="none" baseline="0">
                <a:solidFill>
                  <a:schemeClr val="tx2"/>
                </a:solidFill>
              </a:defRPr>
            </a:lvl4pPr>
            <a:lvl5pPr marL="0" indent="0">
              <a:lnSpc>
                <a:spcPts val="1500"/>
              </a:lnSpc>
              <a:spcBef>
                <a:spcPts val="0"/>
              </a:spcBef>
              <a:buNone/>
              <a:defRPr sz="1200" b="0" cap="none" baseline="0">
                <a:solidFill>
                  <a:schemeClr val="tx2"/>
                </a:solidFill>
              </a:defRPr>
            </a:lvl5pPr>
          </a:lstStyle>
          <a:p>
            <a:pPr lvl="0"/>
            <a:r>
              <a:rPr lang="de-DE" dirty="0"/>
              <a:t>Marginalspalte mit etwas Text, der eine beschreibende Funktion ausführt und super präzise formuliert ist.</a:t>
            </a:r>
          </a:p>
        </p:txBody>
      </p:sp>
      <p:sp>
        <p:nvSpPr>
          <p:cNvPr id="9" name="Inhaltsplatzhalter 8"/>
          <p:cNvSpPr>
            <a:spLocks noGrp="1"/>
          </p:cNvSpPr>
          <p:nvPr>
            <p:ph sz="quarter" idx="15"/>
          </p:nvPr>
        </p:nvSpPr>
        <p:spPr>
          <a:xfrm>
            <a:off x="552000" y="1494000"/>
            <a:ext cx="8136000" cy="48672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0085935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 Diagramm">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52000" y="469900"/>
            <a:ext cx="10972800" cy="612140"/>
          </a:xfrm>
        </p:spPr>
        <p:txBody>
          <a:bodyPr/>
          <a:lstStyle>
            <a:lvl1pPr>
              <a:lnSpc>
                <a:spcPts val="2200"/>
              </a:lnSpc>
              <a:defRPr/>
            </a:lvl1pPr>
          </a:lstStyle>
          <a:p>
            <a:r>
              <a:rPr lang="de-DE" dirty="0"/>
              <a:t>Hier steht eine schöne Folienüberschrift (max. zweizeilig)</a:t>
            </a:r>
          </a:p>
        </p:txBody>
      </p:sp>
      <p:sp>
        <p:nvSpPr>
          <p:cNvPr id="4" name="Datumsplatzhalter 3"/>
          <p:cNvSpPr>
            <a:spLocks noGrp="1"/>
          </p:cNvSpPr>
          <p:nvPr>
            <p:ph type="dt" sz="half" idx="10"/>
          </p:nvPr>
        </p:nvSpPr>
        <p:spPr/>
        <p:txBody>
          <a:bodyPr/>
          <a:lstStyle/>
          <a:p>
            <a:fld id="{288582AD-1B49-4E2A-B663-117A29785EDA}" type="datetime1">
              <a:rPr lang="de-DE" smtClean="0"/>
              <a:pPr/>
              <a:t>16.09.2020</a:t>
            </a:fld>
            <a:endParaRPr lang="de-DE"/>
          </a:p>
        </p:txBody>
      </p:sp>
      <p:sp>
        <p:nvSpPr>
          <p:cNvPr id="5" name="Fußzeilenplatzhalter 4"/>
          <p:cNvSpPr>
            <a:spLocks noGrp="1"/>
          </p:cNvSpPr>
          <p:nvPr>
            <p:ph type="ftr" sz="quarter" idx="11"/>
          </p:nvPr>
        </p:nvSpPr>
        <p:spPr/>
        <p:txBody>
          <a:bodyPr/>
          <a:lstStyle/>
          <a:p>
            <a:r>
              <a:rPr lang="de-DE"/>
              <a:t>/ Hier steht der Veranstaltungstitel in 12 Punkt</a:t>
            </a:r>
          </a:p>
        </p:txBody>
      </p:sp>
      <p:sp>
        <p:nvSpPr>
          <p:cNvPr id="6" name="Foliennummernplatzhalter 5"/>
          <p:cNvSpPr>
            <a:spLocks noGrp="1"/>
          </p:cNvSpPr>
          <p:nvPr>
            <p:ph type="sldNum" sz="quarter" idx="12"/>
          </p:nvPr>
        </p:nvSpPr>
        <p:spPr/>
        <p:txBody>
          <a:bodyPr/>
          <a:lstStyle/>
          <a:p>
            <a:fld id="{4F0D2E71-061B-4E4D-BF94-C6A9FAAAA5EA}" type="slidenum">
              <a:rPr lang="de-DE" smtClean="0"/>
              <a:pPr/>
              <a:t>‹Nr.›</a:t>
            </a:fld>
            <a:endParaRPr lang="de-DE"/>
          </a:p>
        </p:txBody>
      </p:sp>
      <p:sp>
        <p:nvSpPr>
          <p:cNvPr id="8" name="Textplatzhalter 7"/>
          <p:cNvSpPr>
            <a:spLocks noGrp="1"/>
          </p:cNvSpPr>
          <p:nvPr>
            <p:ph type="body" sz="quarter" idx="13" hasCustomPrompt="1"/>
          </p:nvPr>
        </p:nvSpPr>
        <p:spPr>
          <a:xfrm>
            <a:off x="552002" y="288000"/>
            <a:ext cx="10943167" cy="231224"/>
          </a:xfrm>
          <a:prstGeom prst="rect">
            <a:avLst/>
          </a:prstGeom>
        </p:spPr>
        <p:txBody>
          <a:bodyPr lIns="0" tIns="0" rIns="0" bIns="0">
            <a:normAutofit/>
          </a:bodyPr>
          <a:lstStyle>
            <a:lvl1pPr marL="0" indent="0">
              <a:buNone/>
              <a:defRPr sz="1200" b="0" cap="none" baseline="0"/>
            </a:lvl1pPr>
          </a:lstStyle>
          <a:p>
            <a:pPr lvl="0"/>
            <a:r>
              <a:rPr lang="de-DE" dirty="0"/>
              <a:t>Hier steht ein schöner Präsentationstitel</a:t>
            </a:r>
          </a:p>
        </p:txBody>
      </p:sp>
      <p:sp>
        <p:nvSpPr>
          <p:cNvPr id="10" name="Textplatzhalter 9"/>
          <p:cNvSpPr>
            <a:spLocks noGrp="1"/>
          </p:cNvSpPr>
          <p:nvPr>
            <p:ph type="body" sz="quarter" idx="14" hasCustomPrompt="1"/>
          </p:nvPr>
        </p:nvSpPr>
        <p:spPr>
          <a:xfrm>
            <a:off x="8879417" y="1497016"/>
            <a:ext cx="2714400" cy="4865687"/>
          </a:xfrm>
          <a:prstGeom prst="rect">
            <a:avLst/>
          </a:prstGeom>
        </p:spPr>
        <p:txBody>
          <a:bodyPr>
            <a:normAutofit/>
          </a:bodyPr>
          <a:lstStyle>
            <a:lvl1pPr indent="0">
              <a:lnSpc>
                <a:spcPts val="1500"/>
              </a:lnSpc>
              <a:spcBef>
                <a:spcPts val="0"/>
              </a:spcBef>
              <a:buFont typeface="Arial" pitchFamily="34" charset="0"/>
              <a:buNone/>
              <a:defRPr sz="1200" b="0" cap="none" baseline="0">
                <a:solidFill>
                  <a:srgbClr val="CE1F5E"/>
                </a:solidFill>
              </a:defRPr>
            </a:lvl1pPr>
            <a:lvl2pPr marL="0" indent="0">
              <a:lnSpc>
                <a:spcPts val="1500"/>
              </a:lnSpc>
              <a:spcBef>
                <a:spcPts val="0"/>
              </a:spcBef>
              <a:buNone/>
              <a:defRPr sz="1200" b="0" cap="none" baseline="0">
                <a:solidFill>
                  <a:schemeClr val="tx2"/>
                </a:solidFill>
              </a:defRPr>
            </a:lvl2pPr>
            <a:lvl3pPr marL="0" indent="0">
              <a:lnSpc>
                <a:spcPts val="1500"/>
              </a:lnSpc>
              <a:spcBef>
                <a:spcPts val="0"/>
              </a:spcBef>
              <a:buNone/>
              <a:defRPr sz="1200" b="0" cap="none" baseline="0">
                <a:solidFill>
                  <a:schemeClr val="tx2"/>
                </a:solidFill>
              </a:defRPr>
            </a:lvl3pPr>
            <a:lvl4pPr marL="0" indent="0">
              <a:lnSpc>
                <a:spcPts val="1500"/>
              </a:lnSpc>
              <a:spcBef>
                <a:spcPts val="0"/>
              </a:spcBef>
              <a:buNone/>
              <a:defRPr sz="1200" b="0" cap="none" baseline="0">
                <a:solidFill>
                  <a:schemeClr val="tx2"/>
                </a:solidFill>
              </a:defRPr>
            </a:lvl4pPr>
            <a:lvl5pPr marL="0" indent="0">
              <a:lnSpc>
                <a:spcPts val="1500"/>
              </a:lnSpc>
              <a:spcBef>
                <a:spcPts val="0"/>
              </a:spcBef>
              <a:buNone/>
              <a:defRPr sz="1200" b="0" cap="none" baseline="0">
                <a:solidFill>
                  <a:schemeClr val="tx2"/>
                </a:solidFill>
              </a:defRPr>
            </a:lvl5pPr>
          </a:lstStyle>
          <a:p>
            <a:pPr lvl="0"/>
            <a:r>
              <a:rPr lang="de-DE" dirty="0"/>
              <a:t>Marginalspalte mit etwas Text, der eine beschreibende Funktion ausführt und super präzise formuliert ist.</a:t>
            </a:r>
          </a:p>
        </p:txBody>
      </p:sp>
      <p:sp>
        <p:nvSpPr>
          <p:cNvPr id="11" name="Diagrammplatzhalter 10"/>
          <p:cNvSpPr>
            <a:spLocks noGrp="1"/>
          </p:cNvSpPr>
          <p:nvPr>
            <p:ph type="chart" sz="quarter" idx="15"/>
          </p:nvPr>
        </p:nvSpPr>
        <p:spPr>
          <a:xfrm>
            <a:off x="552452" y="1497016"/>
            <a:ext cx="8136467" cy="4865687"/>
          </a:xfrm>
          <a:prstGeom prst="rect">
            <a:avLst/>
          </a:prstGeom>
        </p:spPr>
        <p:txBody>
          <a:bodyPr/>
          <a:lstStyle/>
          <a:p>
            <a:endParaRPr lang="de-DE" dirty="0"/>
          </a:p>
        </p:txBody>
      </p:sp>
    </p:spTree>
    <p:extLst>
      <p:ext uri="{BB962C8B-B14F-4D97-AF65-F5344CB8AC3E}">
        <p14:creationId xmlns:p14="http://schemas.microsoft.com/office/powerpoint/2010/main" val="42203795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 Text und Bi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52000" y="469900"/>
            <a:ext cx="10972800" cy="612140"/>
          </a:xfrm>
        </p:spPr>
        <p:txBody>
          <a:bodyPr/>
          <a:lstStyle>
            <a:lvl1pPr>
              <a:lnSpc>
                <a:spcPts val="2200"/>
              </a:lnSpc>
              <a:defRPr/>
            </a:lvl1pPr>
          </a:lstStyle>
          <a:p>
            <a:r>
              <a:rPr lang="de-DE" dirty="0"/>
              <a:t>Hier steht eine schöne Folienüberschrift (max. zweizeilig)</a:t>
            </a:r>
          </a:p>
        </p:txBody>
      </p:sp>
      <p:sp>
        <p:nvSpPr>
          <p:cNvPr id="4" name="Datumsplatzhalter 3"/>
          <p:cNvSpPr>
            <a:spLocks noGrp="1"/>
          </p:cNvSpPr>
          <p:nvPr>
            <p:ph type="dt" sz="half" idx="10"/>
          </p:nvPr>
        </p:nvSpPr>
        <p:spPr/>
        <p:txBody>
          <a:bodyPr/>
          <a:lstStyle/>
          <a:p>
            <a:fld id="{288582AD-1B49-4E2A-B663-117A29785EDA}" type="datetime1">
              <a:rPr lang="de-DE" smtClean="0"/>
              <a:pPr/>
              <a:t>16.09.2020</a:t>
            </a:fld>
            <a:endParaRPr lang="de-DE"/>
          </a:p>
        </p:txBody>
      </p:sp>
      <p:sp>
        <p:nvSpPr>
          <p:cNvPr id="5" name="Fußzeilenplatzhalter 4"/>
          <p:cNvSpPr>
            <a:spLocks noGrp="1"/>
          </p:cNvSpPr>
          <p:nvPr>
            <p:ph type="ftr" sz="quarter" idx="11"/>
          </p:nvPr>
        </p:nvSpPr>
        <p:spPr/>
        <p:txBody>
          <a:bodyPr/>
          <a:lstStyle/>
          <a:p>
            <a:r>
              <a:rPr lang="de-DE"/>
              <a:t>/ Hier steht der Veranstaltungstitel in 12 Punkt</a:t>
            </a:r>
          </a:p>
        </p:txBody>
      </p:sp>
      <p:sp>
        <p:nvSpPr>
          <p:cNvPr id="6" name="Foliennummernplatzhalter 5"/>
          <p:cNvSpPr>
            <a:spLocks noGrp="1"/>
          </p:cNvSpPr>
          <p:nvPr>
            <p:ph type="sldNum" sz="quarter" idx="12"/>
          </p:nvPr>
        </p:nvSpPr>
        <p:spPr/>
        <p:txBody>
          <a:bodyPr/>
          <a:lstStyle/>
          <a:p>
            <a:fld id="{4F0D2E71-061B-4E4D-BF94-C6A9FAAAA5EA}" type="slidenum">
              <a:rPr lang="de-DE" smtClean="0"/>
              <a:pPr/>
              <a:t>‹Nr.›</a:t>
            </a:fld>
            <a:endParaRPr lang="de-DE"/>
          </a:p>
        </p:txBody>
      </p:sp>
      <p:sp>
        <p:nvSpPr>
          <p:cNvPr id="8" name="Textplatzhalter 7"/>
          <p:cNvSpPr>
            <a:spLocks noGrp="1"/>
          </p:cNvSpPr>
          <p:nvPr>
            <p:ph type="body" sz="quarter" idx="13" hasCustomPrompt="1"/>
          </p:nvPr>
        </p:nvSpPr>
        <p:spPr>
          <a:xfrm>
            <a:off x="552002" y="288000"/>
            <a:ext cx="10943167" cy="231224"/>
          </a:xfrm>
          <a:prstGeom prst="rect">
            <a:avLst/>
          </a:prstGeom>
        </p:spPr>
        <p:txBody>
          <a:bodyPr lIns="0" tIns="0" rIns="0" bIns="0">
            <a:normAutofit/>
          </a:bodyPr>
          <a:lstStyle>
            <a:lvl1pPr marL="0" indent="0">
              <a:buNone/>
              <a:defRPr sz="1200" b="0" cap="none" baseline="0"/>
            </a:lvl1pPr>
          </a:lstStyle>
          <a:p>
            <a:pPr lvl="0"/>
            <a:r>
              <a:rPr lang="de-DE" dirty="0"/>
              <a:t>Hier steht ein schöner Präsentationstitel</a:t>
            </a:r>
          </a:p>
        </p:txBody>
      </p:sp>
      <p:sp>
        <p:nvSpPr>
          <p:cNvPr id="11" name="Bildplatzhalter 10"/>
          <p:cNvSpPr>
            <a:spLocks noGrp="1"/>
          </p:cNvSpPr>
          <p:nvPr>
            <p:ph type="pic" sz="quarter" idx="14"/>
          </p:nvPr>
        </p:nvSpPr>
        <p:spPr>
          <a:xfrm>
            <a:off x="4721631" y="1497012"/>
            <a:ext cx="6844079" cy="3902400"/>
          </a:xfrm>
          <a:prstGeom prst="rect">
            <a:avLst/>
          </a:prstGeom>
        </p:spPr>
        <p:txBody>
          <a:bodyPr/>
          <a:lstStyle/>
          <a:p>
            <a:endParaRPr lang="de-DE"/>
          </a:p>
        </p:txBody>
      </p:sp>
      <p:sp>
        <p:nvSpPr>
          <p:cNvPr id="13" name="Textplatzhalter 12"/>
          <p:cNvSpPr>
            <a:spLocks noGrp="1"/>
          </p:cNvSpPr>
          <p:nvPr>
            <p:ph type="body" sz="quarter" idx="15" hasCustomPrompt="1"/>
          </p:nvPr>
        </p:nvSpPr>
        <p:spPr>
          <a:xfrm>
            <a:off x="4656669" y="6237288"/>
            <a:ext cx="6938433" cy="125412"/>
          </a:xfrm>
          <a:prstGeom prst="rect">
            <a:avLst/>
          </a:prstGeom>
        </p:spPr>
        <p:txBody>
          <a:bodyPr>
            <a:noAutofit/>
          </a:bodyPr>
          <a:lstStyle>
            <a:lvl1pPr algn="r">
              <a:spcBef>
                <a:spcPts val="0"/>
              </a:spcBef>
              <a:defRPr sz="1000" b="0" cap="none" baseline="0"/>
            </a:lvl1pPr>
            <a:lvl2pPr marL="0" indent="0" algn="r">
              <a:spcBef>
                <a:spcPts val="0"/>
              </a:spcBef>
              <a:buNone/>
              <a:defRPr sz="1000" b="0" cap="none" baseline="0"/>
            </a:lvl2pPr>
            <a:lvl3pPr marL="0" indent="0" algn="r">
              <a:spcBef>
                <a:spcPts val="0"/>
              </a:spcBef>
              <a:buNone/>
              <a:defRPr sz="1000" b="0" cap="none" baseline="0"/>
            </a:lvl3pPr>
            <a:lvl4pPr marL="0" indent="0" algn="r">
              <a:spcBef>
                <a:spcPts val="0"/>
              </a:spcBef>
              <a:buNone/>
              <a:defRPr sz="1000" b="0" cap="none" baseline="0"/>
            </a:lvl4pPr>
            <a:lvl5pPr marL="0" indent="0" algn="r">
              <a:spcBef>
                <a:spcPts val="0"/>
              </a:spcBef>
              <a:buNone/>
              <a:defRPr sz="1000" b="0" cap="none" baseline="0"/>
            </a:lvl5pPr>
          </a:lstStyle>
          <a:p>
            <a:pPr lvl="0"/>
            <a:r>
              <a:rPr lang="de-DE" dirty="0"/>
              <a:t>Quelle: Hier steht eine Quellenangabe oder Dergleichen.</a:t>
            </a:r>
          </a:p>
        </p:txBody>
      </p:sp>
      <p:sp>
        <p:nvSpPr>
          <p:cNvPr id="9" name="Inhaltsplatzhalter 8"/>
          <p:cNvSpPr>
            <a:spLocks noGrp="1"/>
          </p:cNvSpPr>
          <p:nvPr>
            <p:ph sz="quarter" idx="16"/>
          </p:nvPr>
        </p:nvSpPr>
        <p:spPr>
          <a:xfrm>
            <a:off x="552451" y="1494000"/>
            <a:ext cx="3988800" cy="48672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4136158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 mehrere Bild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52000" y="471600"/>
            <a:ext cx="10972800" cy="612000"/>
          </a:xfrm>
        </p:spPr>
        <p:txBody>
          <a:bodyPr/>
          <a:lstStyle>
            <a:lvl1pPr>
              <a:lnSpc>
                <a:spcPts val="2200"/>
              </a:lnSpc>
              <a:defRPr/>
            </a:lvl1pPr>
          </a:lstStyle>
          <a:p>
            <a:r>
              <a:rPr lang="de-DE" dirty="0"/>
              <a:t>Hier steht eine schöne Folienüberschrift (max. zweizeilig)</a:t>
            </a:r>
          </a:p>
        </p:txBody>
      </p:sp>
      <p:sp>
        <p:nvSpPr>
          <p:cNvPr id="4" name="Datumsplatzhalter 3"/>
          <p:cNvSpPr>
            <a:spLocks noGrp="1"/>
          </p:cNvSpPr>
          <p:nvPr>
            <p:ph type="dt" sz="half" idx="10"/>
          </p:nvPr>
        </p:nvSpPr>
        <p:spPr>
          <a:xfrm>
            <a:off x="554567" y="6597353"/>
            <a:ext cx="957600" cy="260648"/>
          </a:xfrm>
        </p:spPr>
        <p:txBody>
          <a:bodyPr/>
          <a:lstStyle/>
          <a:p>
            <a:fld id="{288582AD-1B49-4E2A-B663-117A29785EDA}" type="datetime1">
              <a:rPr lang="de-DE" smtClean="0"/>
              <a:pPr/>
              <a:t>16.09.2020</a:t>
            </a:fld>
            <a:endParaRPr lang="de-DE" dirty="0"/>
          </a:p>
        </p:txBody>
      </p:sp>
      <p:sp>
        <p:nvSpPr>
          <p:cNvPr id="5" name="Fußzeilenplatzhalter 4"/>
          <p:cNvSpPr>
            <a:spLocks noGrp="1"/>
          </p:cNvSpPr>
          <p:nvPr>
            <p:ph type="ftr" sz="quarter" idx="11"/>
          </p:nvPr>
        </p:nvSpPr>
        <p:spPr>
          <a:xfrm>
            <a:off x="1531771" y="6597353"/>
            <a:ext cx="8956717" cy="260648"/>
          </a:xfrm>
        </p:spPr>
        <p:txBody>
          <a:bodyPr/>
          <a:lstStyle/>
          <a:p>
            <a:r>
              <a:rPr lang="de-DE" dirty="0"/>
              <a:t>/ Hier steht der Veranstaltungstitel in 12 Punkt</a:t>
            </a:r>
          </a:p>
        </p:txBody>
      </p:sp>
      <p:sp>
        <p:nvSpPr>
          <p:cNvPr id="6" name="Foliennummernplatzhalter 5"/>
          <p:cNvSpPr>
            <a:spLocks noGrp="1"/>
          </p:cNvSpPr>
          <p:nvPr>
            <p:ph type="sldNum" sz="quarter" idx="12"/>
          </p:nvPr>
        </p:nvSpPr>
        <p:spPr/>
        <p:txBody>
          <a:bodyPr/>
          <a:lstStyle/>
          <a:p>
            <a:fld id="{4F0D2E71-061B-4E4D-BF94-C6A9FAAAA5EA}" type="slidenum">
              <a:rPr lang="de-DE" smtClean="0"/>
              <a:pPr/>
              <a:t>‹Nr.›</a:t>
            </a:fld>
            <a:endParaRPr lang="de-DE"/>
          </a:p>
        </p:txBody>
      </p:sp>
      <p:sp>
        <p:nvSpPr>
          <p:cNvPr id="8" name="Textplatzhalter 7"/>
          <p:cNvSpPr>
            <a:spLocks noGrp="1"/>
          </p:cNvSpPr>
          <p:nvPr>
            <p:ph type="body" sz="quarter" idx="13" hasCustomPrompt="1"/>
          </p:nvPr>
        </p:nvSpPr>
        <p:spPr>
          <a:xfrm>
            <a:off x="552002" y="288000"/>
            <a:ext cx="10943167" cy="231224"/>
          </a:xfrm>
          <a:prstGeom prst="rect">
            <a:avLst/>
          </a:prstGeom>
        </p:spPr>
        <p:txBody>
          <a:bodyPr lIns="0" tIns="0" rIns="0" bIns="0">
            <a:normAutofit/>
          </a:bodyPr>
          <a:lstStyle>
            <a:lvl1pPr marL="0" indent="0">
              <a:buNone/>
              <a:defRPr sz="1200" b="0" cap="none" baseline="0"/>
            </a:lvl1pPr>
          </a:lstStyle>
          <a:p>
            <a:pPr lvl="0"/>
            <a:r>
              <a:rPr lang="de-DE" dirty="0"/>
              <a:t>Hier steht ein schöner Präsentationstitel</a:t>
            </a:r>
          </a:p>
        </p:txBody>
      </p:sp>
      <p:sp>
        <p:nvSpPr>
          <p:cNvPr id="11" name="Bildplatzhalter 10"/>
          <p:cNvSpPr>
            <a:spLocks noGrp="1"/>
          </p:cNvSpPr>
          <p:nvPr>
            <p:ph type="pic" sz="quarter" idx="14"/>
          </p:nvPr>
        </p:nvSpPr>
        <p:spPr>
          <a:xfrm>
            <a:off x="552451" y="1497012"/>
            <a:ext cx="3984000" cy="2232000"/>
          </a:xfrm>
          <a:prstGeom prst="rect">
            <a:avLst/>
          </a:prstGeom>
        </p:spPr>
        <p:txBody>
          <a:bodyPr/>
          <a:lstStyle/>
          <a:p>
            <a:endParaRPr lang="de-DE" dirty="0"/>
          </a:p>
        </p:txBody>
      </p:sp>
      <p:sp>
        <p:nvSpPr>
          <p:cNvPr id="13" name="Textplatzhalter 12"/>
          <p:cNvSpPr>
            <a:spLocks noGrp="1"/>
          </p:cNvSpPr>
          <p:nvPr>
            <p:ph type="body" sz="quarter" idx="15" hasCustomPrompt="1"/>
          </p:nvPr>
        </p:nvSpPr>
        <p:spPr>
          <a:xfrm>
            <a:off x="4656669" y="6237288"/>
            <a:ext cx="6938433" cy="125412"/>
          </a:xfrm>
          <a:prstGeom prst="rect">
            <a:avLst/>
          </a:prstGeom>
        </p:spPr>
        <p:txBody>
          <a:bodyPr>
            <a:noAutofit/>
          </a:bodyPr>
          <a:lstStyle>
            <a:lvl1pPr algn="r">
              <a:spcBef>
                <a:spcPts val="0"/>
              </a:spcBef>
              <a:defRPr sz="1000" b="0" cap="none" baseline="0"/>
            </a:lvl1pPr>
            <a:lvl2pPr marL="0" indent="0" algn="r">
              <a:spcBef>
                <a:spcPts val="0"/>
              </a:spcBef>
              <a:buNone/>
              <a:defRPr sz="1000" b="0" cap="none" baseline="0"/>
            </a:lvl2pPr>
            <a:lvl3pPr marL="0" indent="0" algn="r">
              <a:spcBef>
                <a:spcPts val="0"/>
              </a:spcBef>
              <a:buNone/>
              <a:defRPr sz="1000" b="0" cap="none" baseline="0"/>
            </a:lvl3pPr>
            <a:lvl4pPr marL="0" indent="0" algn="r">
              <a:spcBef>
                <a:spcPts val="0"/>
              </a:spcBef>
              <a:buNone/>
              <a:defRPr sz="1000" b="0" cap="none" baseline="0"/>
            </a:lvl4pPr>
            <a:lvl5pPr marL="0" indent="0" algn="r">
              <a:spcBef>
                <a:spcPts val="0"/>
              </a:spcBef>
              <a:buNone/>
              <a:defRPr sz="1000" b="0" cap="none" baseline="0"/>
            </a:lvl5pPr>
          </a:lstStyle>
          <a:p>
            <a:pPr lvl="0"/>
            <a:r>
              <a:rPr lang="de-DE" dirty="0"/>
              <a:t>Quelle: Hier steht eine Quellenangabe oder Dergleichen.</a:t>
            </a:r>
          </a:p>
        </p:txBody>
      </p:sp>
      <p:sp>
        <p:nvSpPr>
          <p:cNvPr id="10" name="Bildplatzhalter 10"/>
          <p:cNvSpPr>
            <a:spLocks noGrp="1"/>
          </p:cNvSpPr>
          <p:nvPr>
            <p:ph type="pic" sz="quarter" idx="16"/>
          </p:nvPr>
        </p:nvSpPr>
        <p:spPr>
          <a:xfrm>
            <a:off x="4704763" y="1497012"/>
            <a:ext cx="3984000" cy="2232000"/>
          </a:xfrm>
          <a:prstGeom prst="rect">
            <a:avLst/>
          </a:prstGeom>
        </p:spPr>
        <p:txBody>
          <a:bodyPr/>
          <a:lstStyle/>
          <a:p>
            <a:endParaRPr lang="de-DE"/>
          </a:p>
        </p:txBody>
      </p:sp>
      <p:sp>
        <p:nvSpPr>
          <p:cNvPr id="12" name="Bildplatzhalter 10"/>
          <p:cNvSpPr>
            <a:spLocks noGrp="1"/>
          </p:cNvSpPr>
          <p:nvPr>
            <p:ph type="pic" sz="quarter" idx="17"/>
          </p:nvPr>
        </p:nvSpPr>
        <p:spPr>
          <a:xfrm>
            <a:off x="552451" y="3852000"/>
            <a:ext cx="3984000" cy="2232000"/>
          </a:xfrm>
          <a:prstGeom prst="rect">
            <a:avLst/>
          </a:prstGeom>
        </p:spPr>
        <p:txBody>
          <a:bodyPr/>
          <a:lstStyle/>
          <a:p>
            <a:endParaRPr lang="de-DE"/>
          </a:p>
        </p:txBody>
      </p:sp>
      <p:sp>
        <p:nvSpPr>
          <p:cNvPr id="14" name="Bildplatzhalter 10"/>
          <p:cNvSpPr>
            <a:spLocks noGrp="1"/>
          </p:cNvSpPr>
          <p:nvPr>
            <p:ph type="pic" sz="quarter" idx="18"/>
          </p:nvPr>
        </p:nvSpPr>
        <p:spPr>
          <a:xfrm>
            <a:off x="4704763" y="3852000"/>
            <a:ext cx="3984000" cy="2232000"/>
          </a:xfrm>
          <a:prstGeom prst="rect">
            <a:avLst/>
          </a:prstGeom>
        </p:spPr>
        <p:txBody>
          <a:bodyPr/>
          <a:lstStyle/>
          <a:p>
            <a:endParaRPr lang="de-DE"/>
          </a:p>
        </p:txBody>
      </p:sp>
      <p:sp>
        <p:nvSpPr>
          <p:cNvPr id="16" name="Bildplatzhalter 15"/>
          <p:cNvSpPr>
            <a:spLocks noGrp="1"/>
          </p:cNvSpPr>
          <p:nvPr>
            <p:ph type="pic" sz="quarter" idx="19"/>
          </p:nvPr>
        </p:nvSpPr>
        <p:spPr>
          <a:xfrm>
            <a:off x="8880000" y="1497013"/>
            <a:ext cx="2689200" cy="2736000"/>
          </a:xfrm>
          <a:prstGeom prst="rect">
            <a:avLst/>
          </a:prstGeom>
        </p:spPr>
        <p:txBody>
          <a:bodyPr/>
          <a:lstStyle/>
          <a:p>
            <a:endParaRPr lang="de-DE"/>
          </a:p>
        </p:txBody>
      </p:sp>
    </p:spTree>
    <p:extLst>
      <p:ext uri="{BB962C8B-B14F-4D97-AF65-F5344CB8AC3E}">
        <p14:creationId xmlns:p14="http://schemas.microsoft.com/office/powerpoint/2010/main" val="23061921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6 zwei Bild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52000" y="469900"/>
            <a:ext cx="10972800" cy="612140"/>
          </a:xfrm>
        </p:spPr>
        <p:txBody>
          <a:bodyPr/>
          <a:lstStyle>
            <a:lvl1pPr>
              <a:lnSpc>
                <a:spcPts val="2200"/>
              </a:lnSpc>
              <a:defRPr/>
            </a:lvl1pPr>
          </a:lstStyle>
          <a:p>
            <a:r>
              <a:rPr lang="de-DE" dirty="0"/>
              <a:t>Hier steht eine schöne Folienüberschrift (max. zweizeilig)</a:t>
            </a:r>
          </a:p>
        </p:txBody>
      </p:sp>
      <p:sp>
        <p:nvSpPr>
          <p:cNvPr id="4" name="Datumsplatzhalter 3"/>
          <p:cNvSpPr>
            <a:spLocks noGrp="1"/>
          </p:cNvSpPr>
          <p:nvPr>
            <p:ph type="dt" sz="half" idx="10"/>
          </p:nvPr>
        </p:nvSpPr>
        <p:spPr/>
        <p:txBody>
          <a:bodyPr/>
          <a:lstStyle/>
          <a:p>
            <a:fld id="{288582AD-1B49-4E2A-B663-117A29785EDA}" type="datetime1">
              <a:rPr lang="de-DE" smtClean="0"/>
              <a:pPr/>
              <a:t>16.09.2020</a:t>
            </a:fld>
            <a:endParaRPr lang="de-DE"/>
          </a:p>
        </p:txBody>
      </p:sp>
      <p:sp>
        <p:nvSpPr>
          <p:cNvPr id="5" name="Fußzeilenplatzhalter 4"/>
          <p:cNvSpPr>
            <a:spLocks noGrp="1"/>
          </p:cNvSpPr>
          <p:nvPr>
            <p:ph type="ftr" sz="quarter" idx="11"/>
          </p:nvPr>
        </p:nvSpPr>
        <p:spPr/>
        <p:txBody>
          <a:bodyPr/>
          <a:lstStyle/>
          <a:p>
            <a:r>
              <a:rPr lang="de-DE"/>
              <a:t>/ Hier steht der Veranstaltungstitel in 12 Punkt</a:t>
            </a:r>
          </a:p>
        </p:txBody>
      </p:sp>
      <p:sp>
        <p:nvSpPr>
          <p:cNvPr id="6" name="Foliennummernplatzhalter 5"/>
          <p:cNvSpPr>
            <a:spLocks noGrp="1"/>
          </p:cNvSpPr>
          <p:nvPr>
            <p:ph type="sldNum" sz="quarter" idx="12"/>
          </p:nvPr>
        </p:nvSpPr>
        <p:spPr/>
        <p:txBody>
          <a:bodyPr/>
          <a:lstStyle/>
          <a:p>
            <a:fld id="{4F0D2E71-061B-4E4D-BF94-C6A9FAAAA5EA}" type="slidenum">
              <a:rPr lang="de-DE" smtClean="0"/>
              <a:pPr/>
              <a:t>‹Nr.›</a:t>
            </a:fld>
            <a:endParaRPr lang="de-DE"/>
          </a:p>
        </p:txBody>
      </p:sp>
      <p:sp>
        <p:nvSpPr>
          <p:cNvPr id="8" name="Textplatzhalter 7"/>
          <p:cNvSpPr>
            <a:spLocks noGrp="1"/>
          </p:cNvSpPr>
          <p:nvPr>
            <p:ph type="body" sz="quarter" idx="13" hasCustomPrompt="1"/>
          </p:nvPr>
        </p:nvSpPr>
        <p:spPr>
          <a:xfrm>
            <a:off x="552002" y="288000"/>
            <a:ext cx="10943167" cy="231224"/>
          </a:xfrm>
          <a:prstGeom prst="rect">
            <a:avLst/>
          </a:prstGeom>
        </p:spPr>
        <p:txBody>
          <a:bodyPr lIns="0" tIns="0" rIns="0" bIns="0">
            <a:normAutofit/>
          </a:bodyPr>
          <a:lstStyle>
            <a:lvl1pPr marL="0" indent="0">
              <a:buNone/>
              <a:defRPr sz="1200" b="0" cap="none" baseline="0"/>
            </a:lvl1pPr>
          </a:lstStyle>
          <a:p>
            <a:pPr lvl="0"/>
            <a:r>
              <a:rPr lang="de-DE" dirty="0"/>
              <a:t>Hier steht ein schöner Präsentationstitel</a:t>
            </a:r>
          </a:p>
        </p:txBody>
      </p:sp>
      <p:sp>
        <p:nvSpPr>
          <p:cNvPr id="11" name="Bildplatzhalter 10"/>
          <p:cNvSpPr>
            <a:spLocks noGrp="1"/>
          </p:cNvSpPr>
          <p:nvPr>
            <p:ph type="pic" sz="quarter" idx="14"/>
          </p:nvPr>
        </p:nvSpPr>
        <p:spPr>
          <a:xfrm>
            <a:off x="552452" y="1497014"/>
            <a:ext cx="8136467" cy="4582099"/>
          </a:xfrm>
          <a:prstGeom prst="rect">
            <a:avLst/>
          </a:prstGeom>
        </p:spPr>
        <p:txBody>
          <a:bodyPr/>
          <a:lstStyle/>
          <a:p>
            <a:endParaRPr lang="de-DE"/>
          </a:p>
        </p:txBody>
      </p:sp>
      <p:sp>
        <p:nvSpPr>
          <p:cNvPr id="13" name="Textplatzhalter 12"/>
          <p:cNvSpPr>
            <a:spLocks noGrp="1"/>
          </p:cNvSpPr>
          <p:nvPr>
            <p:ph type="body" sz="quarter" idx="15" hasCustomPrompt="1"/>
          </p:nvPr>
        </p:nvSpPr>
        <p:spPr>
          <a:xfrm>
            <a:off x="4656669" y="6237288"/>
            <a:ext cx="6938433" cy="125412"/>
          </a:xfrm>
          <a:prstGeom prst="rect">
            <a:avLst/>
          </a:prstGeom>
        </p:spPr>
        <p:txBody>
          <a:bodyPr>
            <a:noAutofit/>
          </a:bodyPr>
          <a:lstStyle>
            <a:lvl1pPr algn="r">
              <a:spcBef>
                <a:spcPts val="0"/>
              </a:spcBef>
              <a:defRPr sz="1000" b="0" cap="none" baseline="0"/>
            </a:lvl1pPr>
            <a:lvl2pPr marL="0" indent="0" algn="r">
              <a:spcBef>
                <a:spcPts val="0"/>
              </a:spcBef>
              <a:buNone/>
              <a:defRPr sz="1000" b="0" cap="none" baseline="0"/>
            </a:lvl2pPr>
            <a:lvl3pPr marL="0" indent="0" algn="r">
              <a:spcBef>
                <a:spcPts val="0"/>
              </a:spcBef>
              <a:buNone/>
              <a:defRPr sz="1000" b="0" cap="none" baseline="0"/>
            </a:lvl3pPr>
            <a:lvl4pPr marL="0" indent="0" algn="r">
              <a:spcBef>
                <a:spcPts val="0"/>
              </a:spcBef>
              <a:buNone/>
              <a:defRPr sz="1000" b="0" cap="none" baseline="0"/>
            </a:lvl4pPr>
            <a:lvl5pPr marL="0" indent="0" algn="r">
              <a:spcBef>
                <a:spcPts val="0"/>
              </a:spcBef>
              <a:buNone/>
              <a:defRPr sz="1000" b="0" cap="none" baseline="0"/>
            </a:lvl5pPr>
          </a:lstStyle>
          <a:p>
            <a:pPr lvl="0"/>
            <a:r>
              <a:rPr lang="de-DE" dirty="0"/>
              <a:t>Quelle: Hier steht eine Quellenangabe oder Dergleichen.</a:t>
            </a:r>
          </a:p>
        </p:txBody>
      </p:sp>
      <p:sp>
        <p:nvSpPr>
          <p:cNvPr id="16" name="Bildplatzhalter 15"/>
          <p:cNvSpPr>
            <a:spLocks noGrp="1"/>
          </p:cNvSpPr>
          <p:nvPr>
            <p:ph type="pic" sz="quarter" idx="19"/>
          </p:nvPr>
        </p:nvSpPr>
        <p:spPr>
          <a:xfrm>
            <a:off x="8879417" y="1497013"/>
            <a:ext cx="2690280" cy="2736000"/>
          </a:xfrm>
          <a:prstGeom prst="rect">
            <a:avLst/>
          </a:prstGeom>
        </p:spPr>
        <p:txBody>
          <a:bodyPr/>
          <a:lstStyle/>
          <a:p>
            <a:endParaRPr lang="de-DE"/>
          </a:p>
        </p:txBody>
      </p:sp>
    </p:spTree>
    <p:extLst>
      <p:ext uri="{BB962C8B-B14F-4D97-AF65-F5344CB8AC3E}">
        <p14:creationId xmlns:p14="http://schemas.microsoft.com/office/powerpoint/2010/main" val="40468272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Endfolie">
    <p:spTree>
      <p:nvGrpSpPr>
        <p:cNvPr id="1" name=""/>
        <p:cNvGrpSpPr/>
        <p:nvPr/>
      </p:nvGrpSpPr>
      <p:grpSpPr>
        <a:xfrm>
          <a:off x="0" y="0"/>
          <a:ext cx="0" cy="0"/>
          <a:chOff x="0" y="0"/>
          <a:chExt cx="0" cy="0"/>
        </a:xfrm>
      </p:grpSpPr>
      <p:pic>
        <p:nvPicPr>
          <p:cNvPr id="8" name="Grafik 7" descr="UBA_Fassade_Detaipptl.jpg"/>
          <p:cNvPicPr>
            <a:picLocks/>
          </p:cNvPicPr>
          <p:nvPr userDrawn="1"/>
        </p:nvPicPr>
        <p:blipFill>
          <a:blip r:embed="rId2" cstate="print"/>
          <a:srcRect t="1741"/>
          <a:stretch>
            <a:fillRect/>
          </a:stretch>
        </p:blipFill>
        <p:spPr>
          <a:xfrm>
            <a:off x="179999" y="180000"/>
            <a:ext cx="11830107" cy="6498000"/>
          </a:xfrm>
          <a:prstGeom prst="rect">
            <a:avLst/>
          </a:prstGeom>
        </p:spPr>
      </p:pic>
      <p:sp>
        <p:nvSpPr>
          <p:cNvPr id="6" name="Rechteck 5"/>
          <p:cNvSpPr/>
          <p:nvPr userDrawn="1"/>
        </p:nvSpPr>
        <p:spPr>
          <a:xfrm>
            <a:off x="0" y="1702800"/>
            <a:ext cx="180000" cy="4500000"/>
          </a:xfrm>
          <a:prstGeom prst="rect">
            <a:avLst/>
          </a:prstGeom>
          <a:solidFill>
            <a:srgbClr val="8305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7" name="Rechteck 6"/>
          <p:cNvSpPr/>
          <p:nvPr userDrawn="1"/>
        </p:nvSpPr>
        <p:spPr>
          <a:xfrm>
            <a:off x="180000" y="1702800"/>
            <a:ext cx="8160000" cy="45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 name="Titel 1"/>
          <p:cNvSpPr>
            <a:spLocks noGrp="1"/>
          </p:cNvSpPr>
          <p:nvPr>
            <p:ph type="title" hasCustomPrompt="1"/>
          </p:nvPr>
        </p:nvSpPr>
        <p:spPr>
          <a:xfrm>
            <a:off x="522000" y="1922400"/>
            <a:ext cx="7463763" cy="1290576"/>
          </a:xfrm>
        </p:spPr>
        <p:txBody>
          <a:bodyPr anchor="t">
            <a:normAutofit/>
          </a:bodyPr>
          <a:lstStyle>
            <a:lvl1pPr>
              <a:lnSpc>
                <a:spcPts val="4200"/>
              </a:lnSpc>
              <a:defRPr sz="4000" baseline="0"/>
            </a:lvl1pPr>
          </a:lstStyle>
          <a:p>
            <a:r>
              <a:rPr lang="de-DE" dirty="0"/>
              <a:t>Hier steht z.B. Vielen Dank für Ihre Aufmerksamkeit</a:t>
            </a:r>
          </a:p>
        </p:txBody>
      </p:sp>
      <p:sp>
        <p:nvSpPr>
          <p:cNvPr id="10" name="Textplatzhalter 9"/>
          <p:cNvSpPr>
            <a:spLocks noGrp="1"/>
          </p:cNvSpPr>
          <p:nvPr>
            <p:ph type="body" sz="quarter" idx="13" hasCustomPrompt="1"/>
          </p:nvPr>
        </p:nvSpPr>
        <p:spPr>
          <a:xfrm>
            <a:off x="522000" y="3218399"/>
            <a:ext cx="7463367" cy="2700000"/>
          </a:xfrm>
          <a:prstGeom prst="rect">
            <a:avLst/>
          </a:prstGeom>
        </p:spPr>
        <p:txBody>
          <a:bodyPr/>
          <a:lstStyle>
            <a:lvl1pPr>
              <a:defRPr b="1" cap="none" baseline="0"/>
            </a:lvl1pPr>
            <a:lvl2pPr marL="0" indent="0">
              <a:buNone/>
              <a:defRPr b="0">
                <a:solidFill>
                  <a:schemeClr val="tx1"/>
                </a:solidFill>
              </a:defRPr>
            </a:lvl2pPr>
            <a:lvl3pPr marL="0" indent="0">
              <a:buNone/>
              <a:defRPr b="1">
                <a:solidFill>
                  <a:srgbClr val="83053C"/>
                </a:solidFill>
              </a:defRPr>
            </a:lvl3pPr>
            <a:lvl4pPr marL="0" indent="0">
              <a:buNone/>
              <a:defRPr/>
            </a:lvl4pPr>
            <a:lvl5pPr marL="0" indent="0">
              <a:buNone/>
              <a:defRPr/>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grpSp>
        <p:nvGrpSpPr>
          <p:cNvPr id="21" name="Gruppieren 20"/>
          <p:cNvGrpSpPr/>
          <p:nvPr userDrawn="1"/>
        </p:nvGrpSpPr>
        <p:grpSpPr>
          <a:xfrm>
            <a:off x="9851002" y="532800"/>
            <a:ext cx="2340998" cy="1081711"/>
            <a:chOff x="9790370" y="2610023"/>
            <a:chExt cx="2340998" cy="1081711"/>
          </a:xfrm>
        </p:grpSpPr>
        <p:sp>
          <p:nvSpPr>
            <p:cNvPr id="22" name="Rechteck 21"/>
            <p:cNvSpPr/>
            <p:nvPr userDrawn="1"/>
          </p:nvSpPr>
          <p:spPr>
            <a:xfrm>
              <a:off x="11949475" y="2611614"/>
              <a:ext cx="181893" cy="1080120"/>
            </a:xfrm>
            <a:prstGeom prst="rect">
              <a:avLst/>
            </a:prstGeom>
            <a:solidFill>
              <a:srgbClr val="8305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grpSp>
          <p:nvGrpSpPr>
            <p:cNvPr id="23" name="Gruppieren 22"/>
            <p:cNvGrpSpPr>
              <a:grpSpLocks noChangeAspect="1"/>
            </p:cNvGrpSpPr>
            <p:nvPr userDrawn="1"/>
          </p:nvGrpSpPr>
          <p:grpSpPr>
            <a:xfrm>
              <a:off x="9790370" y="2610023"/>
              <a:ext cx="2159105" cy="1080000"/>
              <a:chOff x="14785976" y="27157354"/>
              <a:chExt cx="5086351" cy="2544762"/>
            </a:xfrm>
          </p:grpSpPr>
          <p:sp>
            <p:nvSpPr>
              <p:cNvPr id="24" name="Rectangle 6"/>
              <p:cNvSpPr>
                <a:spLocks noChangeArrowheads="1"/>
              </p:cNvSpPr>
              <p:nvPr/>
            </p:nvSpPr>
            <p:spPr bwMode="auto">
              <a:xfrm>
                <a:off x="14785976" y="27157354"/>
                <a:ext cx="5086351" cy="2544762"/>
              </a:xfrm>
              <a:prstGeom prst="rect">
                <a:avLst/>
              </a:prstGeom>
              <a:solidFill>
                <a:srgbClr val="CE1F5E"/>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sz="11618"/>
              </a:p>
            </p:txBody>
          </p:sp>
          <p:sp>
            <p:nvSpPr>
              <p:cNvPr id="25" name="Freeform 7"/>
              <p:cNvSpPr>
                <a:spLocks noEditPoints="1"/>
              </p:cNvSpPr>
              <p:nvPr/>
            </p:nvSpPr>
            <p:spPr bwMode="auto">
              <a:xfrm>
                <a:off x="15427330" y="28471816"/>
                <a:ext cx="3803650" cy="544512"/>
              </a:xfrm>
              <a:custGeom>
                <a:avLst/>
                <a:gdLst/>
                <a:ahLst/>
                <a:cxnLst>
                  <a:cxn ang="0">
                    <a:pos x="1200" y="168"/>
                  </a:cxn>
                  <a:cxn ang="0">
                    <a:pos x="1169" y="127"/>
                  </a:cxn>
                  <a:cxn ang="0">
                    <a:pos x="1196" y="50"/>
                  </a:cxn>
                  <a:cxn ang="0">
                    <a:pos x="1136" y="23"/>
                  </a:cxn>
                  <a:cxn ang="0">
                    <a:pos x="1121" y="75"/>
                  </a:cxn>
                  <a:cxn ang="0">
                    <a:pos x="990" y="47"/>
                  </a:cxn>
                  <a:cxn ang="0">
                    <a:pos x="925" y="50"/>
                  </a:cxn>
                  <a:cxn ang="0">
                    <a:pos x="958" y="109"/>
                  </a:cxn>
                  <a:cxn ang="0">
                    <a:pos x="996" y="107"/>
                  </a:cxn>
                  <a:cxn ang="0">
                    <a:pos x="1029" y="109"/>
                  </a:cxn>
                  <a:cxn ang="0">
                    <a:pos x="1066" y="107"/>
                  </a:cxn>
                  <a:cxn ang="0">
                    <a:pos x="1099" y="100"/>
                  </a:cxn>
                  <a:cxn ang="0">
                    <a:pos x="1024" y="67"/>
                  </a:cxn>
                  <a:cxn ang="0">
                    <a:pos x="837" y="147"/>
                  </a:cxn>
                  <a:cxn ang="0">
                    <a:pos x="852" y="114"/>
                  </a:cxn>
                  <a:cxn ang="0">
                    <a:pos x="892" y="91"/>
                  </a:cxn>
                  <a:cxn ang="0">
                    <a:pos x="800" y="81"/>
                  </a:cxn>
                  <a:cxn ang="0">
                    <a:pos x="847" y="94"/>
                  </a:cxn>
                  <a:cxn ang="0">
                    <a:pos x="826" y="171"/>
                  </a:cxn>
                  <a:cxn ang="0">
                    <a:pos x="892" y="169"/>
                  </a:cxn>
                  <a:cxn ang="0">
                    <a:pos x="681" y="83"/>
                  </a:cxn>
                  <a:cxn ang="0">
                    <a:pos x="737" y="135"/>
                  </a:cxn>
                  <a:cxn ang="0">
                    <a:pos x="681" y="163"/>
                  </a:cxn>
                  <a:cxn ang="0">
                    <a:pos x="741" y="98"/>
                  </a:cxn>
                  <a:cxn ang="0">
                    <a:pos x="729" y="72"/>
                  </a:cxn>
                  <a:cxn ang="0">
                    <a:pos x="727" y="47"/>
                  </a:cxn>
                  <a:cxn ang="0">
                    <a:pos x="612" y="99"/>
                  </a:cxn>
                  <a:cxn ang="0">
                    <a:pos x="588" y="105"/>
                  </a:cxn>
                  <a:cxn ang="0">
                    <a:pos x="661" y="83"/>
                  </a:cxn>
                  <a:cxn ang="0">
                    <a:pos x="610" y="172"/>
                  </a:cxn>
                  <a:cxn ang="0">
                    <a:pos x="610" y="146"/>
                  </a:cxn>
                  <a:cxn ang="0">
                    <a:pos x="622" y="119"/>
                  </a:cxn>
                  <a:cxn ang="0">
                    <a:pos x="452" y="109"/>
                  </a:cxn>
                  <a:cxn ang="0">
                    <a:pos x="529" y="0"/>
                  </a:cxn>
                  <a:cxn ang="0">
                    <a:pos x="465" y="47"/>
                  </a:cxn>
                  <a:cxn ang="0">
                    <a:pos x="499" y="155"/>
                  </a:cxn>
                  <a:cxn ang="0">
                    <a:pos x="529" y="0"/>
                  </a:cxn>
                  <a:cxn ang="0">
                    <a:pos x="313" y="50"/>
                  </a:cxn>
                  <a:cxn ang="0">
                    <a:pos x="319" y="169"/>
                  </a:cxn>
                  <a:cxn ang="0">
                    <a:pos x="357" y="84"/>
                  </a:cxn>
                  <a:cxn ang="0">
                    <a:pos x="393" y="169"/>
                  </a:cxn>
                  <a:cxn ang="0">
                    <a:pos x="352" y="47"/>
                  </a:cxn>
                  <a:cxn ang="0">
                    <a:pos x="225" y="169"/>
                  </a:cxn>
                  <a:cxn ang="0">
                    <a:pos x="219" y="50"/>
                  </a:cxn>
                  <a:cxn ang="0">
                    <a:pos x="182" y="135"/>
                  </a:cxn>
                  <a:cxn ang="0">
                    <a:pos x="146" y="50"/>
                  </a:cxn>
                  <a:cxn ang="0">
                    <a:pos x="186" y="172"/>
                  </a:cxn>
                  <a:cxn ang="0">
                    <a:pos x="48" y="72"/>
                  </a:cxn>
                  <a:cxn ang="0">
                    <a:pos x="50" y="32"/>
                  </a:cxn>
                  <a:cxn ang="0">
                    <a:pos x="57" y="143"/>
                  </a:cxn>
                  <a:cxn ang="0">
                    <a:pos x="55" y="98"/>
                  </a:cxn>
                  <a:cxn ang="0">
                    <a:pos x="89" y="81"/>
                  </a:cxn>
                  <a:cxn ang="0">
                    <a:pos x="0" y="7"/>
                  </a:cxn>
                </a:cxnLst>
                <a:rect l="0" t="0" r="r" b="b"/>
                <a:pathLst>
                  <a:path w="1200" h="172">
                    <a:moveTo>
                      <a:pt x="1136" y="130"/>
                    </a:moveTo>
                    <a:cubicBezTo>
                      <a:pt x="1136" y="157"/>
                      <a:pt x="1147" y="171"/>
                      <a:pt x="1175" y="171"/>
                    </a:cubicBezTo>
                    <a:cubicBezTo>
                      <a:pt x="1187" y="171"/>
                      <a:pt x="1197" y="169"/>
                      <a:pt x="1200" y="168"/>
                    </a:cubicBezTo>
                    <a:cubicBezTo>
                      <a:pt x="1200" y="142"/>
                      <a:pt x="1200" y="142"/>
                      <a:pt x="1200" y="142"/>
                    </a:cubicBezTo>
                    <a:cubicBezTo>
                      <a:pt x="1195" y="144"/>
                      <a:pt x="1189" y="145"/>
                      <a:pt x="1183" y="145"/>
                    </a:cubicBezTo>
                    <a:cubicBezTo>
                      <a:pt x="1173" y="145"/>
                      <a:pt x="1169" y="142"/>
                      <a:pt x="1169" y="127"/>
                    </a:cubicBezTo>
                    <a:cubicBezTo>
                      <a:pt x="1169" y="75"/>
                      <a:pt x="1169" y="75"/>
                      <a:pt x="1169" y="75"/>
                    </a:cubicBezTo>
                    <a:cubicBezTo>
                      <a:pt x="1196" y="75"/>
                      <a:pt x="1196" y="75"/>
                      <a:pt x="1196" y="75"/>
                    </a:cubicBezTo>
                    <a:cubicBezTo>
                      <a:pt x="1196" y="50"/>
                      <a:pt x="1196" y="50"/>
                      <a:pt x="1196" y="50"/>
                    </a:cubicBezTo>
                    <a:cubicBezTo>
                      <a:pt x="1169" y="50"/>
                      <a:pt x="1169" y="50"/>
                      <a:pt x="1169" y="50"/>
                    </a:cubicBezTo>
                    <a:cubicBezTo>
                      <a:pt x="1169" y="15"/>
                      <a:pt x="1169" y="15"/>
                      <a:pt x="1169" y="15"/>
                    </a:cubicBezTo>
                    <a:cubicBezTo>
                      <a:pt x="1151" y="16"/>
                      <a:pt x="1139" y="21"/>
                      <a:pt x="1136" y="23"/>
                    </a:cubicBezTo>
                    <a:cubicBezTo>
                      <a:pt x="1136" y="50"/>
                      <a:pt x="1136" y="50"/>
                      <a:pt x="1136" y="50"/>
                    </a:cubicBezTo>
                    <a:cubicBezTo>
                      <a:pt x="1121" y="50"/>
                      <a:pt x="1121" y="50"/>
                      <a:pt x="1121" y="50"/>
                    </a:cubicBezTo>
                    <a:cubicBezTo>
                      <a:pt x="1121" y="75"/>
                      <a:pt x="1121" y="75"/>
                      <a:pt x="1121" y="75"/>
                    </a:cubicBezTo>
                    <a:cubicBezTo>
                      <a:pt x="1136" y="75"/>
                      <a:pt x="1136" y="75"/>
                      <a:pt x="1136" y="75"/>
                    </a:cubicBezTo>
                    <a:lnTo>
                      <a:pt x="1136" y="130"/>
                    </a:lnTo>
                    <a:close/>
                    <a:moveTo>
                      <a:pt x="990" y="47"/>
                    </a:moveTo>
                    <a:cubicBezTo>
                      <a:pt x="973" y="47"/>
                      <a:pt x="960" y="56"/>
                      <a:pt x="955" y="66"/>
                    </a:cubicBezTo>
                    <a:cubicBezTo>
                      <a:pt x="955" y="63"/>
                      <a:pt x="954" y="54"/>
                      <a:pt x="953" y="50"/>
                    </a:cubicBezTo>
                    <a:cubicBezTo>
                      <a:pt x="925" y="50"/>
                      <a:pt x="925" y="50"/>
                      <a:pt x="925" y="50"/>
                    </a:cubicBezTo>
                    <a:cubicBezTo>
                      <a:pt x="925" y="169"/>
                      <a:pt x="925" y="169"/>
                      <a:pt x="925" y="169"/>
                    </a:cubicBezTo>
                    <a:cubicBezTo>
                      <a:pt x="958" y="169"/>
                      <a:pt x="958" y="169"/>
                      <a:pt x="958" y="169"/>
                    </a:cubicBezTo>
                    <a:cubicBezTo>
                      <a:pt x="958" y="109"/>
                      <a:pt x="958" y="109"/>
                      <a:pt x="958" y="109"/>
                    </a:cubicBezTo>
                    <a:cubicBezTo>
                      <a:pt x="958" y="83"/>
                      <a:pt x="966" y="74"/>
                      <a:pt x="980" y="74"/>
                    </a:cubicBezTo>
                    <a:cubicBezTo>
                      <a:pt x="987" y="74"/>
                      <a:pt x="991" y="78"/>
                      <a:pt x="994" y="84"/>
                    </a:cubicBezTo>
                    <a:cubicBezTo>
                      <a:pt x="996" y="89"/>
                      <a:pt x="996" y="95"/>
                      <a:pt x="996" y="107"/>
                    </a:cubicBezTo>
                    <a:cubicBezTo>
                      <a:pt x="996" y="169"/>
                      <a:pt x="996" y="169"/>
                      <a:pt x="996" y="169"/>
                    </a:cubicBezTo>
                    <a:cubicBezTo>
                      <a:pt x="1029" y="169"/>
                      <a:pt x="1029" y="169"/>
                      <a:pt x="1029" y="169"/>
                    </a:cubicBezTo>
                    <a:cubicBezTo>
                      <a:pt x="1029" y="109"/>
                      <a:pt x="1029" y="109"/>
                      <a:pt x="1029" y="109"/>
                    </a:cubicBezTo>
                    <a:cubicBezTo>
                      <a:pt x="1029" y="84"/>
                      <a:pt x="1036" y="74"/>
                      <a:pt x="1051" y="74"/>
                    </a:cubicBezTo>
                    <a:cubicBezTo>
                      <a:pt x="1058" y="74"/>
                      <a:pt x="1062" y="78"/>
                      <a:pt x="1064" y="84"/>
                    </a:cubicBezTo>
                    <a:cubicBezTo>
                      <a:pt x="1066" y="89"/>
                      <a:pt x="1066" y="95"/>
                      <a:pt x="1066" y="107"/>
                    </a:cubicBezTo>
                    <a:cubicBezTo>
                      <a:pt x="1066" y="169"/>
                      <a:pt x="1066" y="169"/>
                      <a:pt x="1066" y="169"/>
                    </a:cubicBezTo>
                    <a:cubicBezTo>
                      <a:pt x="1099" y="169"/>
                      <a:pt x="1099" y="169"/>
                      <a:pt x="1099" y="169"/>
                    </a:cubicBezTo>
                    <a:cubicBezTo>
                      <a:pt x="1099" y="100"/>
                      <a:pt x="1099" y="100"/>
                      <a:pt x="1099" y="100"/>
                    </a:cubicBezTo>
                    <a:cubicBezTo>
                      <a:pt x="1099" y="86"/>
                      <a:pt x="1098" y="76"/>
                      <a:pt x="1095" y="68"/>
                    </a:cubicBezTo>
                    <a:cubicBezTo>
                      <a:pt x="1089" y="53"/>
                      <a:pt x="1076" y="47"/>
                      <a:pt x="1060" y="47"/>
                    </a:cubicBezTo>
                    <a:cubicBezTo>
                      <a:pt x="1043" y="47"/>
                      <a:pt x="1030" y="57"/>
                      <a:pt x="1024" y="67"/>
                    </a:cubicBezTo>
                    <a:cubicBezTo>
                      <a:pt x="1019" y="53"/>
                      <a:pt x="1006" y="47"/>
                      <a:pt x="990" y="47"/>
                    </a:cubicBezTo>
                    <a:moveTo>
                      <a:pt x="859" y="126"/>
                    </a:moveTo>
                    <a:cubicBezTo>
                      <a:pt x="859" y="139"/>
                      <a:pt x="851" y="147"/>
                      <a:pt x="837" y="147"/>
                    </a:cubicBezTo>
                    <a:cubicBezTo>
                      <a:pt x="829" y="147"/>
                      <a:pt x="823" y="142"/>
                      <a:pt x="823" y="134"/>
                    </a:cubicBezTo>
                    <a:cubicBezTo>
                      <a:pt x="823" y="127"/>
                      <a:pt x="826" y="122"/>
                      <a:pt x="838" y="118"/>
                    </a:cubicBezTo>
                    <a:cubicBezTo>
                      <a:pt x="852" y="114"/>
                      <a:pt x="852" y="114"/>
                      <a:pt x="852" y="114"/>
                    </a:cubicBezTo>
                    <a:cubicBezTo>
                      <a:pt x="856" y="113"/>
                      <a:pt x="858" y="112"/>
                      <a:pt x="859" y="110"/>
                    </a:cubicBezTo>
                    <a:lnTo>
                      <a:pt x="859" y="126"/>
                    </a:lnTo>
                    <a:close/>
                    <a:moveTo>
                      <a:pt x="892" y="91"/>
                    </a:moveTo>
                    <a:cubicBezTo>
                      <a:pt x="892" y="58"/>
                      <a:pt x="874" y="47"/>
                      <a:pt x="845" y="47"/>
                    </a:cubicBezTo>
                    <a:cubicBezTo>
                      <a:pt x="827" y="47"/>
                      <a:pt x="811" y="50"/>
                      <a:pt x="800" y="55"/>
                    </a:cubicBezTo>
                    <a:cubicBezTo>
                      <a:pt x="800" y="81"/>
                      <a:pt x="800" y="81"/>
                      <a:pt x="800" y="81"/>
                    </a:cubicBezTo>
                    <a:cubicBezTo>
                      <a:pt x="810" y="77"/>
                      <a:pt x="827" y="73"/>
                      <a:pt x="843" y="73"/>
                    </a:cubicBezTo>
                    <a:cubicBezTo>
                      <a:pt x="854" y="73"/>
                      <a:pt x="859" y="77"/>
                      <a:pt x="859" y="83"/>
                    </a:cubicBezTo>
                    <a:cubicBezTo>
                      <a:pt x="859" y="89"/>
                      <a:pt x="856" y="92"/>
                      <a:pt x="847" y="94"/>
                    </a:cubicBezTo>
                    <a:cubicBezTo>
                      <a:pt x="828" y="99"/>
                      <a:pt x="828" y="99"/>
                      <a:pt x="828" y="99"/>
                    </a:cubicBezTo>
                    <a:cubicBezTo>
                      <a:pt x="800" y="106"/>
                      <a:pt x="790" y="119"/>
                      <a:pt x="790" y="137"/>
                    </a:cubicBezTo>
                    <a:cubicBezTo>
                      <a:pt x="790" y="156"/>
                      <a:pt x="804" y="171"/>
                      <a:pt x="826" y="171"/>
                    </a:cubicBezTo>
                    <a:cubicBezTo>
                      <a:pt x="841" y="171"/>
                      <a:pt x="854" y="166"/>
                      <a:pt x="863" y="155"/>
                    </a:cubicBezTo>
                    <a:cubicBezTo>
                      <a:pt x="863" y="159"/>
                      <a:pt x="863" y="164"/>
                      <a:pt x="865" y="169"/>
                    </a:cubicBezTo>
                    <a:cubicBezTo>
                      <a:pt x="892" y="169"/>
                      <a:pt x="892" y="169"/>
                      <a:pt x="892" y="169"/>
                    </a:cubicBezTo>
                    <a:lnTo>
                      <a:pt x="892" y="91"/>
                    </a:lnTo>
                    <a:close/>
                    <a:moveTo>
                      <a:pt x="727" y="47"/>
                    </a:moveTo>
                    <a:cubicBezTo>
                      <a:pt x="695" y="47"/>
                      <a:pt x="681" y="63"/>
                      <a:pt x="681" y="83"/>
                    </a:cubicBezTo>
                    <a:cubicBezTo>
                      <a:pt x="681" y="103"/>
                      <a:pt x="693" y="113"/>
                      <a:pt x="711" y="119"/>
                    </a:cubicBezTo>
                    <a:cubicBezTo>
                      <a:pt x="722" y="123"/>
                      <a:pt x="722" y="123"/>
                      <a:pt x="722" y="123"/>
                    </a:cubicBezTo>
                    <a:cubicBezTo>
                      <a:pt x="733" y="127"/>
                      <a:pt x="737" y="130"/>
                      <a:pt x="737" y="135"/>
                    </a:cubicBezTo>
                    <a:cubicBezTo>
                      <a:pt x="737" y="142"/>
                      <a:pt x="731" y="146"/>
                      <a:pt x="720" y="146"/>
                    </a:cubicBezTo>
                    <a:cubicBezTo>
                      <a:pt x="708" y="146"/>
                      <a:pt x="693" y="142"/>
                      <a:pt x="681" y="135"/>
                    </a:cubicBezTo>
                    <a:cubicBezTo>
                      <a:pt x="681" y="163"/>
                      <a:pt x="681" y="163"/>
                      <a:pt x="681" y="163"/>
                    </a:cubicBezTo>
                    <a:cubicBezTo>
                      <a:pt x="694" y="169"/>
                      <a:pt x="705" y="172"/>
                      <a:pt x="720" y="172"/>
                    </a:cubicBezTo>
                    <a:cubicBezTo>
                      <a:pt x="753" y="172"/>
                      <a:pt x="770" y="158"/>
                      <a:pt x="770" y="133"/>
                    </a:cubicBezTo>
                    <a:cubicBezTo>
                      <a:pt x="770" y="115"/>
                      <a:pt x="761" y="104"/>
                      <a:pt x="741" y="98"/>
                    </a:cubicBezTo>
                    <a:cubicBezTo>
                      <a:pt x="730" y="94"/>
                      <a:pt x="730" y="94"/>
                      <a:pt x="730" y="94"/>
                    </a:cubicBezTo>
                    <a:cubicBezTo>
                      <a:pt x="718" y="91"/>
                      <a:pt x="715" y="88"/>
                      <a:pt x="715" y="82"/>
                    </a:cubicBezTo>
                    <a:cubicBezTo>
                      <a:pt x="715" y="76"/>
                      <a:pt x="720" y="72"/>
                      <a:pt x="729" y="72"/>
                    </a:cubicBezTo>
                    <a:cubicBezTo>
                      <a:pt x="739" y="72"/>
                      <a:pt x="753" y="75"/>
                      <a:pt x="765" y="81"/>
                    </a:cubicBezTo>
                    <a:cubicBezTo>
                      <a:pt x="765" y="54"/>
                      <a:pt x="765" y="54"/>
                      <a:pt x="765" y="54"/>
                    </a:cubicBezTo>
                    <a:cubicBezTo>
                      <a:pt x="755" y="50"/>
                      <a:pt x="742" y="47"/>
                      <a:pt x="727" y="47"/>
                    </a:cubicBezTo>
                    <a:moveTo>
                      <a:pt x="613" y="73"/>
                    </a:moveTo>
                    <a:cubicBezTo>
                      <a:pt x="623" y="73"/>
                      <a:pt x="628" y="77"/>
                      <a:pt x="628" y="85"/>
                    </a:cubicBezTo>
                    <a:cubicBezTo>
                      <a:pt x="628" y="92"/>
                      <a:pt x="623" y="96"/>
                      <a:pt x="612" y="99"/>
                    </a:cubicBezTo>
                    <a:cubicBezTo>
                      <a:pt x="598" y="103"/>
                      <a:pt x="598" y="103"/>
                      <a:pt x="598" y="103"/>
                    </a:cubicBezTo>
                    <a:cubicBezTo>
                      <a:pt x="592" y="104"/>
                      <a:pt x="589" y="106"/>
                      <a:pt x="588" y="107"/>
                    </a:cubicBezTo>
                    <a:cubicBezTo>
                      <a:pt x="588" y="105"/>
                      <a:pt x="588" y="105"/>
                      <a:pt x="588" y="105"/>
                    </a:cubicBezTo>
                    <a:cubicBezTo>
                      <a:pt x="588" y="86"/>
                      <a:pt x="597" y="73"/>
                      <a:pt x="613" y="73"/>
                    </a:cubicBezTo>
                    <a:moveTo>
                      <a:pt x="622" y="119"/>
                    </a:moveTo>
                    <a:cubicBezTo>
                      <a:pt x="648" y="113"/>
                      <a:pt x="661" y="104"/>
                      <a:pt x="661" y="83"/>
                    </a:cubicBezTo>
                    <a:cubicBezTo>
                      <a:pt x="661" y="63"/>
                      <a:pt x="646" y="47"/>
                      <a:pt x="613" y="47"/>
                    </a:cubicBezTo>
                    <a:cubicBezTo>
                      <a:pt x="579" y="47"/>
                      <a:pt x="555" y="72"/>
                      <a:pt x="555" y="109"/>
                    </a:cubicBezTo>
                    <a:cubicBezTo>
                      <a:pt x="555" y="147"/>
                      <a:pt x="574" y="172"/>
                      <a:pt x="610" y="172"/>
                    </a:cubicBezTo>
                    <a:cubicBezTo>
                      <a:pt x="632" y="172"/>
                      <a:pt x="649" y="167"/>
                      <a:pt x="660" y="161"/>
                    </a:cubicBezTo>
                    <a:cubicBezTo>
                      <a:pt x="660" y="135"/>
                      <a:pt x="660" y="135"/>
                      <a:pt x="660" y="135"/>
                    </a:cubicBezTo>
                    <a:cubicBezTo>
                      <a:pt x="645" y="141"/>
                      <a:pt x="625" y="146"/>
                      <a:pt x="610" y="146"/>
                    </a:cubicBezTo>
                    <a:cubicBezTo>
                      <a:pt x="597" y="146"/>
                      <a:pt x="592" y="138"/>
                      <a:pt x="592" y="133"/>
                    </a:cubicBezTo>
                    <a:cubicBezTo>
                      <a:pt x="592" y="128"/>
                      <a:pt x="595" y="125"/>
                      <a:pt x="601" y="124"/>
                    </a:cubicBezTo>
                    <a:lnTo>
                      <a:pt x="622" y="119"/>
                    </a:lnTo>
                    <a:close/>
                    <a:moveTo>
                      <a:pt x="496" y="109"/>
                    </a:moveTo>
                    <a:cubicBezTo>
                      <a:pt x="496" y="132"/>
                      <a:pt x="490" y="145"/>
                      <a:pt x="474" y="145"/>
                    </a:cubicBezTo>
                    <a:cubicBezTo>
                      <a:pt x="457" y="145"/>
                      <a:pt x="452" y="132"/>
                      <a:pt x="452" y="109"/>
                    </a:cubicBezTo>
                    <a:cubicBezTo>
                      <a:pt x="452" y="87"/>
                      <a:pt x="457" y="74"/>
                      <a:pt x="474" y="74"/>
                    </a:cubicBezTo>
                    <a:cubicBezTo>
                      <a:pt x="490" y="74"/>
                      <a:pt x="496" y="87"/>
                      <a:pt x="496" y="109"/>
                    </a:cubicBezTo>
                    <a:moveTo>
                      <a:pt x="529" y="0"/>
                    </a:moveTo>
                    <a:cubicBezTo>
                      <a:pt x="496" y="0"/>
                      <a:pt x="496" y="0"/>
                      <a:pt x="496" y="0"/>
                    </a:cubicBezTo>
                    <a:cubicBezTo>
                      <a:pt x="496" y="62"/>
                      <a:pt x="496" y="62"/>
                      <a:pt x="496" y="62"/>
                    </a:cubicBezTo>
                    <a:cubicBezTo>
                      <a:pt x="491" y="55"/>
                      <a:pt x="480" y="47"/>
                      <a:pt x="465" y="47"/>
                    </a:cubicBezTo>
                    <a:cubicBezTo>
                      <a:pt x="432" y="47"/>
                      <a:pt x="418" y="72"/>
                      <a:pt x="418" y="109"/>
                    </a:cubicBezTo>
                    <a:cubicBezTo>
                      <a:pt x="418" y="147"/>
                      <a:pt x="432" y="172"/>
                      <a:pt x="466" y="172"/>
                    </a:cubicBezTo>
                    <a:cubicBezTo>
                      <a:pt x="481" y="172"/>
                      <a:pt x="493" y="164"/>
                      <a:pt x="499" y="155"/>
                    </a:cubicBezTo>
                    <a:cubicBezTo>
                      <a:pt x="499" y="158"/>
                      <a:pt x="499" y="164"/>
                      <a:pt x="501" y="169"/>
                    </a:cubicBezTo>
                    <a:cubicBezTo>
                      <a:pt x="529" y="169"/>
                      <a:pt x="529" y="169"/>
                      <a:pt x="529" y="169"/>
                    </a:cubicBezTo>
                    <a:lnTo>
                      <a:pt x="529" y="0"/>
                    </a:lnTo>
                    <a:close/>
                    <a:moveTo>
                      <a:pt x="352" y="47"/>
                    </a:moveTo>
                    <a:cubicBezTo>
                      <a:pt x="334" y="47"/>
                      <a:pt x="321" y="56"/>
                      <a:pt x="316" y="66"/>
                    </a:cubicBezTo>
                    <a:cubicBezTo>
                      <a:pt x="316" y="63"/>
                      <a:pt x="315" y="54"/>
                      <a:pt x="313" y="50"/>
                    </a:cubicBezTo>
                    <a:cubicBezTo>
                      <a:pt x="286" y="50"/>
                      <a:pt x="286" y="50"/>
                      <a:pt x="286" y="50"/>
                    </a:cubicBezTo>
                    <a:cubicBezTo>
                      <a:pt x="286" y="169"/>
                      <a:pt x="286" y="169"/>
                      <a:pt x="286" y="169"/>
                    </a:cubicBezTo>
                    <a:cubicBezTo>
                      <a:pt x="319" y="169"/>
                      <a:pt x="319" y="169"/>
                      <a:pt x="319" y="169"/>
                    </a:cubicBezTo>
                    <a:cubicBezTo>
                      <a:pt x="319" y="109"/>
                      <a:pt x="319" y="109"/>
                      <a:pt x="319" y="109"/>
                    </a:cubicBezTo>
                    <a:cubicBezTo>
                      <a:pt x="319" y="83"/>
                      <a:pt x="327" y="74"/>
                      <a:pt x="342" y="74"/>
                    </a:cubicBezTo>
                    <a:cubicBezTo>
                      <a:pt x="350" y="74"/>
                      <a:pt x="355" y="77"/>
                      <a:pt x="357" y="84"/>
                    </a:cubicBezTo>
                    <a:cubicBezTo>
                      <a:pt x="359" y="89"/>
                      <a:pt x="360" y="93"/>
                      <a:pt x="360" y="107"/>
                    </a:cubicBezTo>
                    <a:cubicBezTo>
                      <a:pt x="360" y="169"/>
                      <a:pt x="360" y="169"/>
                      <a:pt x="360" y="169"/>
                    </a:cubicBezTo>
                    <a:cubicBezTo>
                      <a:pt x="393" y="169"/>
                      <a:pt x="393" y="169"/>
                      <a:pt x="393" y="169"/>
                    </a:cubicBezTo>
                    <a:cubicBezTo>
                      <a:pt x="393" y="100"/>
                      <a:pt x="393" y="100"/>
                      <a:pt x="393" y="100"/>
                    </a:cubicBezTo>
                    <a:cubicBezTo>
                      <a:pt x="393" y="86"/>
                      <a:pt x="391" y="76"/>
                      <a:pt x="388" y="68"/>
                    </a:cubicBezTo>
                    <a:cubicBezTo>
                      <a:pt x="382" y="53"/>
                      <a:pt x="370" y="47"/>
                      <a:pt x="352" y="47"/>
                    </a:cubicBezTo>
                    <a:moveTo>
                      <a:pt x="186" y="172"/>
                    </a:moveTo>
                    <a:cubicBezTo>
                      <a:pt x="204" y="172"/>
                      <a:pt x="217" y="163"/>
                      <a:pt x="223" y="153"/>
                    </a:cubicBezTo>
                    <a:cubicBezTo>
                      <a:pt x="223" y="156"/>
                      <a:pt x="223" y="164"/>
                      <a:pt x="225" y="169"/>
                    </a:cubicBezTo>
                    <a:cubicBezTo>
                      <a:pt x="252" y="169"/>
                      <a:pt x="252" y="169"/>
                      <a:pt x="252" y="169"/>
                    </a:cubicBezTo>
                    <a:cubicBezTo>
                      <a:pt x="252" y="50"/>
                      <a:pt x="252" y="50"/>
                      <a:pt x="252" y="50"/>
                    </a:cubicBezTo>
                    <a:cubicBezTo>
                      <a:pt x="219" y="50"/>
                      <a:pt x="219" y="50"/>
                      <a:pt x="219" y="50"/>
                    </a:cubicBezTo>
                    <a:cubicBezTo>
                      <a:pt x="219" y="110"/>
                      <a:pt x="219" y="110"/>
                      <a:pt x="219" y="110"/>
                    </a:cubicBezTo>
                    <a:cubicBezTo>
                      <a:pt x="219" y="136"/>
                      <a:pt x="211" y="145"/>
                      <a:pt x="196" y="145"/>
                    </a:cubicBezTo>
                    <a:cubicBezTo>
                      <a:pt x="189" y="145"/>
                      <a:pt x="184" y="141"/>
                      <a:pt x="182" y="135"/>
                    </a:cubicBezTo>
                    <a:cubicBezTo>
                      <a:pt x="180" y="130"/>
                      <a:pt x="179" y="125"/>
                      <a:pt x="179" y="112"/>
                    </a:cubicBezTo>
                    <a:cubicBezTo>
                      <a:pt x="179" y="50"/>
                      <a:pt x="179" y="50"/>
                      <a:pt x="179" y="50"/>
                    </a:cubicBezTo>
                    <a:cubicBezTo>
                      <a:pt x="146" y="50"/>
                      <a:pt x="146" y="50"/>
                      <a:pt x="146" y="50"/>
                    </a:cubicBezTo>
                    <a:cubicBezTo>
                      <a:pt x="146" y="119"/>
                      <a:pt x="146" y="119"/>
                      <a:pt x="146" y="119"/>
                    </a:cubicBezTo>
                    <a:cubicBezTo>
                      <a:pt x="146" y="131"/>
                      <a:pt x="147" y="142"/>
                      <a:pt x="150" y="151"/>
                    </a:cubicBezTo>
                    <a:cubicBezTo>
                      <a:pt x="156" y="165"/>
                      <a:pt x="168" y="172"/>
                      <a:pt x="186" y="172"/>
                    </a:cubicBezTo>
                    <a:moveTo>
                      <a:pt x="50" y="32"/>
                    </a:moveTo>
                    <a:cubicBezTo>
                      <a:pt x="72" y="32"/>
                      <a:pt x="78" y="39"/>
                      <a:pt x="78" y="51"/>
                    </a:cubicBezTo>
                    <a:cubicBezTo>
                      <a:pt x="78" y="64"/>
                      <a:pt x="70" y="72"/>
                      <a:pt x="48" y="72"/>
                    </a:cubicBezTo>
                    <a:cubicBezTo>
                      <a:pt x="34" y="72"/>
                      <a:pt x="34" y="72"/>
                      <a:pt x="34" y="72"/>
                    </a:cubicBezTo>
                    <a:cubicBezTo>
                      <a:pt x="34" y="33"/>
                      <a:pt x="34" y="33"/>
                      <a:pt x="34" y="33"/>
                    </a:cubicBezTo>
                    <a:cubicBezTo>
                      <a:pt x="39" y="32"/>
                      <a:pt x="44" y="32"/>
                      <a:pt x="50" y="32"/>
                    </a:cubicBezTo>
                    <a:moveTo>
                      <a:pt x="55" y="98"/>
                    </a:moveTo>
                    <a:cubicBezTo>
                      <a:pt x="78" y="98"/>
                      <a:pt x="86" y="108"/>
                      <a:pt x="86" y="120"/>
                    </a:cubicBezTo>
                    <a:cubicBezTo>
                      <a:pt x="86" y="133"/>
                      <a:pt x="79" y="143"/>
                      <a:pt x="57" y="143"/>
                    </a:cubicBezTo>
                    <a:cubicBezTo>
                      <a:pt x="47" y="143"/>
                      <a:pt x="39" y="143"/>
                      <a:pt x="34" y="142"/>
                    </a:cubicBezTo>
                    <a:cubicBezTo>
                      <a:pt x="34" y="98"/>
                      <a:pt x="34" y="98"/>
                      <a:pt x="34" y="98"/>
                    </a:cubicBezTo>
                    <a:lnTo>
                      <a:pt x="55" y="98"/>
                    </a:lnTo>
                    <a:close/>
                    <a:moveTo>
                      <a:pt x="49" y="171"/>
                    </a:moveTo>
                    <a:cubicBezTo>
                      <a:pt x="105" y="171"/>
                      <a:pt x="121" y="152"/>
                      <a:pt x="121" y="122"/>
                    </a:cubicBezTo>
                    <a:cubicBezTo>
                      <a:pt x="121" y="100"/>
                      <a:pt x="106" y="85"/>
                      <a:pt x="89" y="81"/>
                    </a:cubicBezTo>
                    <a:cubicBezTo>
                      <a:pt x="103" y="77"/>
                      <a:pt x="113" y="64"/>
                      <a:pt x="113" y="49"/>
                    </a:cubicBezTo>
                    <a:cubicBezTo>
                      <a:pt x="113" y="18"/>
                      <a:pt x="94" y="4"/>
                      <a:pt x="50" y="4"/>
                    </a:cubicBezTo>
                    <a:cubicBezTo>
                      <a:pt x="36" y="4"/>
                      <a:pt x="6" y="6"/>
                      <a:pt x="0" y="7"/>
                    </a:cubicBezTo>
                    <a:cubicBezTo>
                      <a:pt x="0" y="168"/>
                      <a:pt x="0" y="168"/>
                      <a:pt x="0" y="168"/>
                    </a:cubicBezTo>
                    <a:cubicBezTo>
                      <a:pt x="12" y="170"/>
                      <a:pt x="25" y="171"/>
                      <a:pt x="49" y="171"/>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sz="11618"/>
              </a:p>
            </p:txBody>
          </p:sp>
          <p:sp>
            <p:nvSpPr>
              <p:cNvPr id="26" name="Freeform 8"/>
              <p:cNvSpPr>
                <a:spLocks noEditPoints="1"/>
              </p:cNvSpPr>
              <p:nvPr/>
            </p:nvSpPr>
            <p:spPr bwMode="auto">
              <a:xfrm>
                <a:off x="15427328" y="27792366"/>
                <a:ext cx="2582864" cy="546101"/>
              </a:xfrm>
              <a:custGeom>
                <a:avLst/>
                <a:gdLst/>
                <a:ahLst/>
                <a:cxnLst>
                  <a:cxn ang="0">
                    <a:pos x="790" y="172"/>
                  </a:cxn>
                  <a:cxn ang="0">
                    <a:pos x="815" y="142"/>
                  </a:cxn>
                  <a:cxn ang="0">
                    <a:pos x="784" y="128"/>
                  </a:cxn>
                  <a:cxn ang="0">
                    <a:pos x="811" y="75"/>
                  </a:cxn>
                  <a:cxn ang="0">
                    <a:pos x="784" y="50"/>
                  </a:cxn>
                  <a:cxn ang="0">
                    <a:pos x="751" y="23"/>
                  </a:cxn>
                  <a:cxn ang="0">
                    <a:pos x="736" y="50"/>
                  </a:cxn>
                  <a:cxn ang="0">
                    <a:pos x="751" y="75"/>
                  </a:cxn>
                  <a:cxn ang="0">
                    <a:pos x="676" y="131"/>
                  </a:cxn>
                  <a:cxn ang="0">
                    <a:pos x="725" y="168"/>
                  </a:cxn>
                  <a:cxn ang="0">
                    <a:pos x="719" y="143"/>
                  </a:cxn>
                  <a:cxn ang="0">
                    <a:pos x="709" y="0"/>
                  </a:cxn>
                  <a:cxn ang="0">
                    <a:pos x="676" y="131"/>
                  </a:cxn>
                  <a:cxn ang="0">
                    <a:pos x="617" y="85"/>
                  </a:cxn>
                  <a:cxn ang="0">
                    <a:pos x="586" y="103"/>
                  </a:cxn>
                  <a:cxn ang="0">
                    <a:pos x="577" y="105"/>
                  </a:cxn>
                  <a:cxn ang="0">
                    <a:pos x="611" y="119"/>
                  </a:cxn>
                  <a:cxn ang="0">
                    <a:pos x="602" y="47"/>
                  </a:cxn>
                  <a:cxn ang="0">
                    <a:pos x="599" y="172"/>
                  </a:cxn>
                  <a:cxn ang="0">
                    <a:pos x="649" y="135"/>
                  </a:cxn>
                  <a:cxn ang="0">
                    <a:pos x="581" y="133"/>
                  </a:cxn>
                  <a:cxn ang="0">
                    <a:pos x="611" y="119"/>
                  </a:cxn>
                  <a:cxn ang="0">
                    <a:pos x="532" y="50"/>
                  </a:cxn>
                  <a:cxn ang="0">
                    <a:pos x="479" y="134"/>
                  </a:cxn>
                  <a:cxn ang="0">
                    <a:pos x="428" y="50"/>
                  </a:cxn>
                  <a:cxn ang="0">
                    <a:pos x="386" y="50"/>
                  </a:cxn>
                  <a:cxn ang="0">
                    <a:pos x="390" y="169"/>
                  </a:cxn>
                  <a:cxn ang="0">
                    <a:pos x="442" y="97"/>
                  </a:cxn>
                  <a:cxn ang="0">
                    <a:pos x="494" y="169"/>
                  </a:cxn>
                  <a:cxn ang="0">
                    <a:pos x="189" y="66"/>
                  </a:cxn>
                  <a:cxn ang="0">
                    <a:pos x="159" y="50"/>
                  </a:cxn>
                  <a:cxn ang="0">
                    <a:pos x="192" y="169"/>
                  </a:cxn>
                  <a:cxn ang="0">
                    <a:pos x="214" y="74"/>
                  </a:cxn>
                  <a:cxn ang="0">
                    <a:pos x="230" y="107"/>
                  </a:cxn>
                  <a:cxn ang="0">
                    <a:pos x="263" y="169"/>
                  </a:cxn>
                  <a:cxn ang="0">
                    <a:pos x="285" y="74"/>
                  </a:cxn>
                  <a:cxn ang="0">
                    <a:pos x="300" y="107"/>
                  </a:cxn>
                  <a:cxn ang="0">
                    <a:pos x="333" y="169"/>
                  </a:cxn>
                  <a:cxn ang="0">
                    <a:pos x="329" y="68"/>
                  </a:cxn>
                  <a:cxn ang="0">
                    <a:pos x="258" y="68"/>
                  </a:cxn>
                  <a:cxn ang="0">
                    <a:pos x="34" y="6"/>
                  </a:cxn>
                  <a:cxn ang="0">
                    <a:pos x="0" y="111"/>
                  </a:cxn>
                  <a:cxn ang="0">
                    <a:pos x="125" y="111"/>
                  </a:cxn>
                  <a:cxn ang="0">
                    <a:pos x="90" y="6"/>
                  </a:cxn>
                  <a:cxn ang="0">
                    <a:pos x="62" y="144"/>
                  </a:cxn>
                  <a:cxn ang="0">
                    <a:pos x="34" y="6"/>
                  </a:cxn>
                </a:cxnLst>
                <a:rect l="0" t="0" r="r" b="b"/>
                <a:pathLst>
                  <a:path w="815" h="172">
                    <a:moveTo>
                      <a:pt x="751" y="130"/>
                    </a:moveTo>
                    <a:cubicBezTo>
                      <a:pt x="751" y="157"/>
                      <a:pt x="762" y="172"/>
                      <a:pt x="790" y="172"/>
                    </a:cubicBezTo>
                    <a:cubicBezTo>
                      <a:pt x="802" y="172"/>
                      <a:pt x="812" y="169"/>
                      <a:pt x="815" y="168"/>
                    </a:cubicBezTo>
                    <a:cubicBezTo>
                      <a:pt x="815" y="142"/>
                      <a:pt x="815" y="142"/>
                      <a:pt x="815" y="142"/>
                    </a:cubicBezTo>
                    <a:cubicBezTo>
                      <a:pt x="810" y="144"/>
                      <a:pt x="804" y="145"/>
                      <a:pt x="798" y="145"/>
                    </a:cubicBezTo>
                    <a:cubicBezTo>
                      <a:pt x="788" y="145"/>
                      <a:pt x="784" y="142"/>
                      <a:pt x="784" y="128"/>
                    </a:cubicBezTo>
                    <a:cubicBezTo>
                      <a:pt x="784" y="75"/>
                      <a:pt x="784" y="75"/>
                      <a:pt x="784" y="75"/>
                    </a:cubicBezTo>
                    <a:cubicBezTo>
                      <a:pt x="811" y="75"/>
                      <a:pt x="811" y="75"/>
                      <a:pt x="811" y="75"/>
                    </a:cubicBezTo>
                    <a:cubicBezTo>
                      <a:pt x="811" y="50"/>
                      <a:pt x="811" y="50"/>
                      <a:pt x="811" y="50"/>
                    </a:cubicBezTo>
                    <a:cubicBezTo>
                      <a:pt x="784" y="50"/>
                      <a:pt x="784" y="50"/>
                      <a:pt x="784" y="50"/>
                    </a:cubicBezTo>
                    <a:cubicBezTo>
                      <a:pt x="784" y="15"/>
                      <a:pt x="784" y="15"/>
                      <a:pt x="784" y="15"/>
                    </a:cubicBezTo>
                    <a:cubicBezTo>
                      <a:pt x="766" y="17"/>
                      <a:pt x="754" y="22"/>
                      <a:pt x="751" y="23"/>
                    </a:cubicBezTo>
                    <a:cubicBezTo>
                      <a:pt x="751" y="50"/>
                      <a:pt x="751" y="50"/>
                      <a:pt x="751" y="50"/>
                    </a:cubicBezTo>
                    <a:cubicBezTo>
                      <a:pt x="736" y="50"/>
                      <a:pt x="736" y="50"/>
                      <a:pt x="736" y="50"/>
                    </a:cubicBezTo>
                    <a:cubicBezTo>
                      <a:pt x="736" y="75"/>
                      <a:pt x="736" y="75"/>
                      <a:pt x="736" y="75"/>
                    </a:cubicBezTo>
                    <a:cubicBezTo>
                      <a:pt x="751" y="75"/>
                      <a:pt x="751" y="75"/>
                      <a:pt x="751" y="75"/>
                    </a:cubicBezTo>
                    <a:lnTo>
                      <a:pt x="751" y="130"/>
                    </a:lnTo>
                    <a:close/>
                    <a:moveTo>
                      <a:pt x="676" y="131"/>
                    </a:moveTo>
                    <a:cubicBezTo>
                      <a:pt x="676" y="159"/>
                      <a:pt x="686" y="170"/>
                      <a:pt x="708" y="170"/>
                    </a:cubicBezTo>
                    <a:cubicBezTo>
                      <a:pt x="715" y="170"/>
                      <a:pt x="722" y="169"/>
                      <a:pt x="725" y="168"/>
                    </a:cubicBezTo>
                    <a:cubicBezTo>
                      <a:pt x="725" y="143"/>
                      <a:pt x="725" y="143"/>
                      <a:pt x="725" y="143"/>
                    </a:cubicBezTo>
                    <a:cubicBezTo>
                      <a:pt x="719" y="143"/>
                      <a:pt x="719" y="143"/>
                      <a:pt x="719" y="143"/>
                    </a:cubicBezTo>
                    <a:cubicBezTo>
                      <a:pt x="712" y="143"/>
                      <a:pt x="709" y="140"/>
                      <a:pt x="709" y="129"/>
                    </a:cubicBezTo>
                    <a:cubicBezTo>
                      <a:pt x="709" y="0"/>
                      <a:pt x="709" y="0"/>
                      <a:pt x="709" y="0"/>
                    </a:cubicBezTo>
                    <a:cubicBezTo>
                      <a:pt x="676" y="0"/>
                      <a:pt x="676" y="0"/>
                      <a:pt x="676" y="0"/>
                    </a:cubicBezTo>
                    <a:lnTo>
                      <a:pt x="676" y="131"/>
                    </a:lnTo>
                    <a:close/>
                    <a:moveTo>
                      <a:pt x="602" y="73"/>
                    </a:moveTo>
                    <a:cubicBezTo>
                      <a:pt x="611" y="73"/>
                      <a:pt x="617" y="78"/>
                      <a:pt x="617" y="85"/>
                    </a:cubicBezTo>
                    <a:cubicBezTo>
                      <a:pt x="617" y="92"/>
                      <a:pt x="612" y="97"/>
                      <a:pt x="601" y="99"/>
                    </a:cubicBezTo>
                    <a:cubicBezTo>
                      <a:pt x="586" y="103"/>
                      <a:pt x="586" y="103"/>
                      <a:pt x="586" y="103"/>
                    </a:cubicBezTo>
                    <a:cubicBezTo>
                      <a:pt x="581" y="105"/>
                      <a:pt x="578" y="106"/>
                      <a:pt x="577" y="108"/>
                    </a:cubicBezTo>
                    <a:cubicBezTo>
                      <a:pt x="577" y="105"/>
                      <a:pt x="577" y="105"/>
                      <a:pt x="577" y="105"/>
                    </a:cubicBezTo>
                    <a:cubicBezTo>
                      <a:pt x="577" y="86"/>
                      <a:pt x="586" y="73"/>
                      <a:pt x="602" y="73"/>
                    </a:cubicBezTo>
                    <a:moveTo>
                      <a:pt x="611" y="119"/>
                    </a:moveTo>
                    <a:cubicBezTo>
                      <a:pt x="637" y="113"/>
                      <a:pt x="650" y="105"/>
                      <a:pt x="650" y="83"/>
                    </a:cubicBezTo>
                    <a:cubicBezTo>
                      <a:pt x="650" y="63"/>
                      <a:pt x="635" y="47"/>
                      <a:pt x="602" y="47"/>
                    </a:cubicBezTo>
                    <a:cubicBezTo>
                      <a:pt x="567" y="47"/>
                      <a:pt x="544" y="72"/>
                      <a:pt x="544" y="109"/>
                    </a:cubicBezTo>
                    <a:cubicBezTo>
                      <a:pt x="544" y="147"/>
                      <a:pt x="562" y="172"/>
                      <a:pt x="599" y="172"/>
                    </a:cubicBezTo>
                    <a:cubicBezTo>
                      <a:pt x="620" y="172"/>
                      <a:pt x="638" y="168"/>
                      <a:pt x="649" y="161"/>
                    </a:cubicBezTo>
                    <a:cubicBezTo>
                      <a:pt x="649" y="135"/>
                      <a:pt x="649" y="135"/>
                      <a:pt x="649" y="135"/>
                    </a:cubicBezTo>
                    <a:cubicBezTo>
                      <a:pt x="634" y="141"/>
                      <a:pt x="613" y="146"/>
                      <a:pt x="599" y="146"/>
                    </a:cubicBezTo>
                    <a:cubicBezTo>
                      <a:pt x="586" y="146"/>
                      <a:pt x="581" y="138"/>
                      <a:pt x="581" y="133"/>
                    </a:cubicBezTo>
                    <a:cubicBezTo>
                      <a:pt x="581" y="128"/>
                      <a:pt x="584" y="125"/>
                      <a:pt x="590" y="124"/>
                    </a:cubicBezTo>
                    <a:lnTo>
                      <a:pt x="611" y="119"/>
                    </a:lnTo>
                    <a:close/>
                    <a:moveTo>
                      <a:pt x="494" y="169"/>
                    </a:moveTo>
                    <a:cubicBezTo>
                      <a:pt x="508" y="141"/>
                      <a:pt x="523" y="92"/>
                      <a:pt x="532" y="50"/>
                    </a:cubicBezTo>
                    <a:cubicBezTo>
                      <a:pt x="498" y="50"/>
                      <a:pt x="498" y="50"/>
                      <a:pt x="498" y="50"/>
                    </a:cubicBezTo>
                    <a:cubicBezTo>
                      <a:pt x="492" y="83"/>
                      <a:pt x="485" y="116"/>
                      <a:pt x="479" y="134"/>
                    </a:cubicBezTo>
                    <a:cubicBezTo>
                      <a:pt x="472" y="116"/>
                      <a:pt x="463" y="83"/>
                      <a:pt x="456" y="50"/>
                    </a:cubicBezTo>
                    <a:cubicBezTo>
                      <a:pt x="428" y="50"/>
                      <a:pt x="428" y="50"/>
                      <a:pt x="428" y="50"/>
                    </a:cubicBezTo>
                    <a:cubicBezTo>
                      <a:pt x="421" y="83"/>
                      <a:pt x="412" y="116"/>
                      <a:pt x="405" y="134"/>
                    </a:cubicBezTo>
                    <a:cubicBezTo>
                      <a:pt x="399" y="116"/>
                      <a:pt x="392" y="83"/>
                      <a:pt x="386" y="50"/>
                    </a:cubicBezTo>
                    <a:cubicBezTo>
                      <a:pt x="352" y="50"/>
                      <a:pt x="352" y="50"/>
                      <a:pt x="352" y="50"/>
                    </a:cubicBezTo>
                    <a:cubicBezTo>
                      <a:pt x="361" y="92"/>
                      <a:pt x="376" y="141"/>
                      <a:pt x="390" y="169"/>
                    </a:cubicBezTo>
                    <a:cubicBezTo>
                      <a:pt x="420" y="169"/>
                      <a:pt x="420" y="169"/>
                      <a:pt x="420" y="169"/>
                    </a:cubicBezTo>
                    <a:cubicBezTo>
                      <a:pt x="429" y="146"/>
                      <a:pt x="439" y="112"/>
                      <a:pt x="442" y="97"/>
                    </a:cubicBezTo>
                    <a:cubicBezTo>
                      <a:pt x="445" y="112"/>
                      <a:pt x="455" y="146"/>
                      <a:pt x="465" y="169"/>
                    </a:cubicBezTo>
                    <a:lnTo>
                      <a:pt x="494" y="169"/>
                    </a:lnTo>
                    <a:close/>
                    <a:moveTo>
                      <a:pt x="224" y="47"/>
                    </a:moveTo>
                    <a:cubicBezTo>
                      <a:pt x="207" y="47"/>
                      <a:pt x="194" y="56"/>
                      <a:pt x="189" y="66"/>
                    </a:cubicBezTo>
                    <a:cubicBezTo>
                      <a:pt x="189" y="63"/>
                      <a:pt x="188" y="55"/>
                      <a:pt x="187" y="50"/>
                    </a:cubicBezTo>
                    <a:cubicBezTo>
                      <a:pt x="159" y="50"/>
                      <a:pt x="159" y="50"/>
                      <a:pt x="159" y="50"/>
                    </a:cubicBezTo>
                    <a:cubicBezTo>
                      <a:pt x="159" y="169"/>
                      <a:pt x="159" y="169"/>
                      <a:pt x="159" y="169"/>
                    </a:cubicBezTo>
                    <a:cubicBezTo>
                      <a:pt x="192" y="169"/>
                      <a:pt x="192" y="169"/>
                      <a:pt x="192" y="169"/>
                    </a:cubicBezTo>
                    <a:cubicBezTo>
                      <a:pt x="192" y="109"/>
                      <a:pt x="192" y="109"/>
                      <a:pt x="192" y="109"/>
                    </a:cubicBezTo>
                    <a:cubicBezTo>
                      <a:pt x="192" y="83"/>
                      <a:pt x="200" y="74"/>
                      <a:pt x="214" y="74"/>
                    </a:cubicBezTo>
                    <a:cubicBezTo>
                      <a:pt x="221" y="74"/>
                      <a:pt x="226" y="78"/>
                      <a:pt x="228" y="84"/>
                    </a:cubicBezTo>
                    <a:cubicBezTo>
                      <a:pt x="230" y="90"/>
                      <a:pt x="230" y="95"/>
                      <a:pt x="230" y="107"/>
                    </a:cubicBezTo>
                    <a:cubicBezTo>
                      <a:pt x="230" y="169"/>
                      <a:pt x="230" y="169"/>
                      <a:pt x="230" y="169"/>
                    </a:cubicBezTo>
                    <a:cubicBezTo>
                      <a:pt x="263" y="169"/>
                      <a:pt x="263" y="169"/>
                      <a:pt x="263" y="169"/>
                    </a:cubicBezTo>
                    <a:cubicBezTo>
                      <a:pt x="263" y="109"/>
                      <a:pt x="263" y="109"/>
                      <a:pt x="263" y="109"/>
                    </a:cubicBezTo>
                    <a:cubicBezTo>
                      <a:pt x="263" y="84"/>
                      <a:pt x="270" y="74"/>
                      <a:pt x="285" y="74"/>
                    </a:cubicBezTo>
                    <a:cubicBezTo>
                      <a:pt x="292" y="74"/>
                      <a:pt x="296" y="78"/>
                      <a:pt x="298" y="84"/>
                    </a:cubicBezTo>
                    <a:cubicBezTo>
                      <a:pt x="300" y="90"/>
                      <a:pt x="300" y="95"/>
                      <a:pt x="300" y="107"/>
                    </a:cubicBezTo>
                    <a:cubicBezTo>
                      <a:pt x="300" y="169"/>
                      <a:pt x="300" y="169"/>
                      <a:pt x="300" y="169"/>
                    </a:cubicBezTo>
                    <a:cubicBezTo>
                      <a:pt x="333" y="169"/>
                      <a:pt x="333" y="169"/>
                      <a:pt x="333" y="169"/>
                    </a:cubicBezTo>
                    <a:cubicBezTo>
                      <a:pt x="333" y="100"/>
                      <a:pt x="333" y="100"/>
                      <a:pt x="333" y="100"/>
                    </a:cubicBezTo>
                    <a:cubicBezTo>
                      <a:pt x="333" y="86"/>
                      <a:pt x="332" y="76"/>
                      <a:pt x="329" y="68"/>
                    </a:cubicBezTo>
                    <a:cubicBezTo>
                      <a:pt x="323" y="54"/>
                      <a:pt x="310" y="47"/>
                      <a:pt x="294" y="47"/>
                    </a:cubicBezTo>
                    <a:cubicBezTo>
                      <a:pt x="277" y="47"/>
                      <a:pt x="264" y="57"/>
                      <a:pt x="258" y="68"/>
                    </a:cubicBezTo>
                    <a:cubicBezTo>
                      <a:pt x="253" y="54"/>
                      <a:pt x="240" y="47"/>
                      <a:pt x="224" y="47"/>
                    </a:cubicBezTo>
                    <a:moveTo>
                      <a:pt x="34" y="6"/>
                    </a:moveTo>
                    <a:cubicBezTo>
                      <a:pt x="0" y="6"/>
                      <a:pt x="0" y="6"/>
                      <a:pt x="0" y="6"/>
                    </a:cubicBezTo>
                    <a:cubicBezTo>
                      <a:pt x="0" y="111"/>
                      <a:pt x="0" y="111"/>
                      <a:pt x="0" y="111"/>
                    </a:cubicBezTo>
                    <a:cubicBezTo>
                      <a:pt x="0" y="150"/>
                      <a:pt x="24" y="172"/>
                      <a:pt x="62" y="172"/>
                    </a:cubicBezTo>
                    <a:cubicBezTo>
                      <a:pt x="100" y="172"/>
                      <a:pt x="125" y="150"/>
                      <a:pt x="125" y="111"/>
                    </a:cubicBezTo>
                    <a:cubicBezTo>
                      <a:pt x="125" y="6"/>
                      <a:pt x="125" y="6"/>
                      <a:pt x="125" y="6"/>
                    </a:cubicBezTo>
                    <a:cubicBezTo>
                      <a:pt x="90" y="6"/>
                      <a:pt x="90" y="6"/>
                      <a:pt x="90" y="6"/>
                    </a:cubicBezTo>
                    <a:cubicBezTo>
                      <a:pt x="90" y="109"/>
                      <a:pt x="90" y="109"/>
                      <a:pt x="90" y="109"/>
                    </a:cubicBezTo>
                    <a:cubicBezTo>
                      <a:pt x="90" y="131"/>
                      <a:pt x="80" y="144"/>
                      <a:pt x="62" y="144"/>
                    </a:cubicBezTo>
                    <a:cubicBezTo>
                      <a:pt x="44" y="144"/>
                      <a:pt x="34" y="131"/>
                      <a:pt x="34" y="109"/>
                    </a:cubicBezTo>
                    <a:lnTo>
                      <a:pt x="3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sz="11618"/>
              </a:p>
            </p:txBody>
          </p:sp>
          <p:sp>
            <p:nvSpPr>
              <p:cNvPr id="27" name="Freeform 9"/>
              <p:cNvSpPr>
                <a:spLocks noEditPoints="1"/>
              </p:cNvSpPr>
              <p:nvPr/>
            </p:nvSpPr>
            <p:spPr bwMode="auto">
              <a:xfrm>
                <a:off x="18276888" y="27709814"/>
                <a:ext cx="720725" cy="695325"/>
              </a:xfrm>
              <a:custGeom>
                <a:avLst/>
                <a:gdLst/>
                <a:ahLst/>
                <a:cxnLst>
                  <a:cxn ang="0">
                    <a:pos x="63" y="87"/>
                  </a:cxn>
                  <a:cxn ang="0">
                    <a:pos x="4" y="81"/>
                  </a:cxn>
                  <a:cxn ang="0">
                    <a:pos x="0" y="112"/>
                  </a:cxn>
                  <a:cxn ang="0">
                    <a:pos x="81" y="219"/>
                  </a:cxn>
                  <a:cxn ang="0">
                    <a:pos x="81" y="219"/>
                  </a:cxn>
                  <a:cxn ang="0">
                    <a:pos x="105" y="141"/>
                  </a:cxn>
                  <a:cxn ang="0">
                    <a:pos x="99" y="103"/>
                  </a:cxn>
                  <a:cxn ang="0">
                    <a:pos x="63" y="87"/>
                  </a:cxn>
                  <a:cxn ang="0">
                    <a:pos x="190" y="72"/>
                  </a:cxn>
                  <a:cxn ang="0">
                    <a:pos x="220" y="73"/>
                  </a:cxn>
                  <a:cxn ang="0">
                    <a:pos x="113" y="0"/>
                  </a:cxn>
                  <a:cxn ang="0">
                    <a:pos x="7" y="73"/>
                  </a:cxn>
                  <a:cxn ang="0">
                    <a:pos x="37" y="72"/>
                  </a:cxn>
                  <a:cxn ang="0">
                    <a:pos x="95" y="64"/>
                  </a:cxn>
                  <a:cxn ang="0">
                    <a:pos x="109" y="60"/>
                  </a:cxn>
                  <a:cxn ang="0">
                    <a:pos x="96" y="42"/>
                  </a:cxn>
                  <a:cxn ang="0">
                    <a:pos x="114" y="24"/>
                  </a:cxn>
                  <a:cxn ang="0">
                    <a:pos x="132" y="42"/>
                  </a:cxn>
                  <a:cxn ang="0">
                    <a:pos x="117" y="60"/>
                  </a:cxn>
                  <a:cxn ang="0">
                    <a:pos x="131" y="64"/>
                  </a:cxn>
                  <a:cxn ang="0">
                    <a:pos x="190" y="72"/>
                  </a:cxn>
                  <a:cxn ang="0">
                    <a:pos x="227" y="112"/>
                  </a:cxn>
                  <a:cxn ang="0">
                    <a:pos x="223" y="82"/>
                  </a:cxn>
                  <a:cxn ang="0">
                    <a:pos x="222" y="82"/>
                  </a:cxn>
                  <a:cxn ang="0">
                    <a:pos x="163" y="87"/>
                  </a:cxn>
                  <a:cxn ang="0">
                    <a:pos x="127" y="103"/>
                  </a:cxn>
                  <a:cxn ang="0">
                    <a:pos x="121" y="141"/>
                  </a:cxn>
                  <a:cxn ang="0">
                    <a:pos x="145" y="219"/>
                  </a:cxn>
                  <a:cxn ang="0">
                    <a:pos x="145" y="219"/>
                  </a:cxn>
                  <a:cxn ang="0">
                    <a:pos x="227" y="112"/>
                  </a:cxn>
                </a:cxnLst>
                <a:rect l="0" t="0" r="r" b="b"/>
                <a:pathLst>
                  <a:path w="227" h="219">
                    <a:moveTo>
                      <a:pt x="63" y="87"/>
                    </a:moveTo>
                    <a:cubicBezTo>
                      <a:pt x="42" y="85"/>
                      <a:pt x="26" y="83"/>
                      <a:pt x="4" y="81"/>
                    </a:cubicBezTo>
                    <a:cubicBezTo>
                      <a:pt x="1" y="91"/>
                      <a:pt x="0" y="101"/>
                      <a:pt x="0" y="112"/>
                    </a:cubicBezTo>
                    <a:cubicBezTo>
                      <a:pt x="0" y="162"/>
                      <a:pt x="34" y="205"/>
                      <a:pt x="81" y="219"/>
                    </a:cubicBezTo>
                    <a:cubicBezTo>
                      <a:pt x="81" y="219"/>
                      <a:pt x="81" y="219"/>
                      <a:pt x="81" y="219"/>
                    </a:cubicBezTo>
                    <a:cubicBezTo>
                      <a:pt x="98" y="193"/>
                      <a:pt x="101" y="171"/>
                      <a:pt x="105" y="141"/>
                    </a:cubicBezTo>
                    <a:cubicBezTo>
                      <a:pt x="106" y="129"/>
                      <a:pt x="106" y="114"/>
                      <a:pt x="99" y="103"/>
                    </a:cubicBezTo>
                    <a:cubicBezTo>
                      <a:pt x="92" y="92"/>
                      <a:pt x="76" y="87"/>
                      <a:pt x="63" y="87"/>
                    </a:cubicBezTo>
                    <a:moveTo>
                      <a:pt x="190" y="72"/>
                    </a:moveTo>
                    <a:cubicBezTo>
                      <a:pt x="199" y="73"/>
                      <a:pt x="220" y="73"/>
                      <a:pt x="220" y="73"/>
                    </a:cubicBezTo>
                    <a:cubicBezTo>
                      <a:pt x="204" y="30"/>
                      <a:pt x="163" y="0"/>
                      <a:pt x="113" y="0"/>
                    </a:cubicBezTo>
                    <a:cubicBezTo>
                      <a:pt x="64" y="0"/>
                      <a:pt x="23" y="30"/>
                      <a:pt x="7" y="73"/>
                    </a:cubicBezTo>
                    <a:cubicBezTo>
                      <a:pt x="15" y="75"/>
                      <a:pt x="27" y="72"/>
                      <a:pt x="37" y="72"/>
                    </a:cubicBezTo>
                    <a:cubicBezTo>
                      <a:pt x="54" y="69"/>
                      <a:pt x="77" y="67"/>
                      <a:pt x="95" y="64"/>
                    </a:cubicBezTo>
                    <a:cubicBezTo>
                      <a:pt x="100" y="64"/>
                      <a:pt x="105" y="63"/>
                      <a:pt x="109" y="60"/>
                    </a:cubicBezTo>
                    <a:cubicBezTo>
                      <a:pt x="102" y="58"/>
                      <a:pt x="96" y="51"/>
                      <a:pt x="96" y="42"/>
                    </a:cubicBezTo>
                    <a:cubicBezTo>
                      <a:pt x="96" y="32"/>
                      <a:pt x="104" y="24"/>
                      <a:pt x="114" y="24"/>
                    </a:cubicBezTo>
                    <a:cubicBezTo>
                      <a:pt x="124" y="24"/>
                      <a:pt x="132" y="32"/>
                      <a:pt x="132" y="42"/>
                    </a:cubicBezTo>
                    <a:cubicBezTo>
                      <a:pt x="132" y="51"/>
                      <a:pt x="125" y="58"/>
                      <a:pt x="117" y="60"/>
                    </a:cubicBezTo>
                    <a:cubicBezTo>
                      <a:pt x="121" y="63"/>
                      <a:pt x="126" y="64"/>
                      <a:pt x="131" y="64"/>
                    </a:cubicBezTo>
                    <a:cubicBezTo>
                      <a:pt x="150" y="67"/>
                      <a:pt x="172" y="69"/>
                      <a:pt x="190" y="72"/>
                    </a:cubicBezTo>
                    <a:moveTo>
                      <a:pt x="227" y="112"/>
                    </a:moveTo>
                    <a:cubicBezTo>
                      <a:pt x="227" y="101"/>
                      <a:pt x="226" y="91"/>
                      <a:pt x="223" y="82"/>
                    </a:cubicBezTo>
                    <a:cubicBezTo>
                      <a:pt x="222" y="82"/>
                      <a:pt x="222" y="82"/>
                      <a:pt x="222" y="82"/>
                    </a:cubicBezTo>
                    <a:cubicBezTo>
                      <a:pt x="200" y="83"/>
                      <a:pt x="184" y="85"/>
                      <a:pt x="163" y="87"/>
                    </a:cubicBezTo>
                    <a:cubicBezTo>
                      <a:pt x="150" y="87"/>
                      <a:pt x="134" y="92"/>
                      <a:pt x="127" y="103"/>
                    </a:cubicBezTo>
                    <a:cubicBezTo>
                      <a:pt x="120" y="114"/>
                      <a:pt x="120" y="129"/>
                      <a:pt x="121" y="141"/>
                    </a:cubicBezTo>
                    <a:cubicBezTo>
                      <a:pt x="125" y="171"/>
                      <a:pt x="128" y="193"/>
                      <a:pt x="145" y="219"/>
                    </a:cubicBezTo>
                    <a:cubicBezTo>
                      <a:pt x="145" y="219"/>
                      <a:pt x="145" y="219"/>
                      <a:pt x="145" y="219"/>
                    </a:cubicBezTo>
                    <a:cubicBezTo>
                      <a:pt x="192" y="206"/>
                      <a:pt x="227" y="163"/>
                      <a:pt x="227" y="112"/>
                    </a:cubicBezTo>
                  </a:path>
                </a:pathLst>
              </a:custGeom>
              <a:solidFill>
                <a:srgbClr val="83053C"/>
              </a:solidFill>
              <a:ln w="9525">
                <a:noFill/>
                <a:round/>
                <a:headEnd/>
                <a:tailEnd/>
              </a:ln>
            </p:spPr>
            <p:txBody>
              <a:bodyPr vert="horz" wrap="square" lIns="91440" tIns="45720" rIns="91440" bIns="45720" numCol="1" anchor="t" anchorCtr="0" compatLnSpc="1">
                <a:prstTxWarp prst="textNoShape">
                  <a:avLst/>
                </a:prstTxWarp>
              </a:bodyPr>
              <a:lstStyle/>
              <a:p>
                <a:endParaRPr lang="de-DE" sz="11618"/>
              </a:p>
            </p:txBody>
          </p:sp>
        </p:grpSp>
      </p:grpSp>
    </p:spTree>
    <p:extLst>
      <p:ext uri="{BB962C8B-B14F-4D97-AF65-F5344CB8AC3E}">
        <p14:creationId xmlns:p14="http://schemas.microsoft.com/office/powerpoint/2010/main" val="3315628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Diagramm">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52000" y="469900"/>
            <a:ext cx="10972800" cy="612140"/>
          </a:xfrm>
        </p:spPr>
        <p:txBody>
          <a:bodyPr/>
          <a:lstStyle>
            <a:lvl1pPr>
              <a:lnSpc>
                <a:spcPts val="2200"/>
              </a:lnSpc>
              <a:defRPr/>
            </a:lvl1pPr>
          </a:lstStyle>
          <a:p>
            <a:r>
              <a:rPr lang="de-DE" dirty="0"/>
              <a:t>Hier steht eine schöne Folienüberschrift (max. zweizeilig)</a:t>
            </a:r>
          </a:p>
        </p:txBody>
      </p:sp>
      <p:sp>
        <p:nvSpPr>
          <p:cNvPr id="4" name="Datumsplatzhalter 3"/>
          <p:cNvSpPr>
            <a:spLocks noGrp="1"/>
          </p:cNvSpPr>
          <p:nvPr>
            <p:ph type="dt" sz="half" idx="10"/>
          </p:nvPr>
        </p:nvSpPr>
        <p:spPr/>
        <p:txBody>
          <a:bodyPr/>
          <a:lstStyle/>
          <a:p>
            <a:fld id="{288582AD-1B49-4E2A-B663-117A29785EDA}" type="datetime1">
              <a:rPr lang="de-DE" smtClean="0"/>
              <a:pPr/>
              <a:t>16.09.2020</a:t>
            </a:fld>
            <a:endParaRPr lang="de-DE"/>
          </a:p>
        </p:txBody>
      </p:sp>
      <p:sp>
        <p:nvSpPr>
          <p:cNvPr id="5" name="Fußzeilenplatzhalter 4"/>
          <p:cNvSpPr>
            <a:spLocks noGrp="1"/>
          </p:cNvSpPr>
          <p:nvPr>
            <p:ph type="ftr" sz="quarter" idx="11"/>
          </p:nvPr>
        </p:nvSpPr>
        <p:spPr/>
        <p:txBody>
          <a:bodyPr/>
          <a:lstStyle/>
          <a:p>
            <a:r>
              <a:rPr lang="de-DE"/>
              <a:t>/ Hier steht der Veranstaltungstitel in 12 Punkt</a:t>
            </a:r>
          </a:p>
        </p:txBody>
      </p:sp>
      <p:sp>
        <p:nvSpPr>
          <p:cNvPr id="6" name="Foliennummernplatzhalter 5"/>
          <p:cNvSpPr>
            <a:spLocks noGrp="1"/>
          </p:cNvSpPr>
          <p:nvPr>
            <p:ph type="sldNum" sz="quarter" idx="12"/>
          </p:nvPr>
        </p:nvSpPr>
        <p:spPr/>
        <p:txBody>
          <a:bodyPr/>
          <a:lstStyle/>
          <a:p>
            <a:fld id="{4F0D2E71-061B-4E4D-BF94-C6A9FAAAA5EA}" type="slidenum">
              <a:rPr lang="de-DE" smtClean="0"/>
              <a:pPr/>
              <a:t>‹Nr.›</a:t>
            </a:fld>
            <a:endParaRPr lang="de-DE"/>
          </a:p>
        </p:txBody>
      </p:sp>
      <p:sp>
        <p:nvSpPr>
          <p:cNvPr id="8" name="Textplatzhalter 7"/>
          <p:cNvSpPr>
            <a:spLocks noGrp="1"/>
          </p:cNvSpPr>
          <p:nvPr>
            <p:ph type="body" sz="quarter" idx="13" hasCustomPrompt="1"/>
          </p:nvPr>
        </p:nvSpPr>
        <p:spPr>
          <a:xfrm>
            <a:off x="552002" y="288000"/>
            <a:ext cx="10943167" cy="231224"/>
          </a:xfrm>
          <a:prstGeom prst="rect">
            <a:avLst/>
          </a:prstGeom>
        </p:spPr>
        <p:txBody>
          <a:bodyPr lIns="0" tIns="0" rIns="0" bIns="0">
            <a:normAutofit/>
          </a:bodyPr>
          <a:lstStyle>
            <a:lvl1pPr marL="0" indent="0">
              <a:buNone/>
              <a:defRPr sz="1200" b="0" cap="none" baseline="0"/>
            </a:lvl1pPr>
          </a:lstStyle>
          <a:p>
            <a:pPr lvl="0"/>
            <a:r>
              <a:rPr lang="de-DE" dirty="0"/>
              <a:t>Hier steht ein schöner Präsentationstitel</a:t>
            </a:r>
          </a:p>
        </p:txBody>
      </p:sp>
      <p:sp>
        <p:nvSpPr>
          <p:cNvPr id="10" name="Textplatzhalter 9"/>
          <p:cNvSpPr>
            <a:spLocks noGrp="1"/>
          </p:cNvSpPr>
          <p:nvPr>
            <p:ph type="body" sz="quarter" idx="14" hasCustomPrompt="1"/>
          </p:nvPr>
        </p:nvSpPr>
        <p:spPr>
          <a:xfrm>
            <a:off x="8879417" y="1497016"/>
            <a:ext cx="2714400" cy="4865687"/>
          </a:xfrm>
          <a:prstGeom prst="rect">
            <a:avLst/>
          </a:prstGeom>
        </p:spPr>
        <p:txBody>
          <a:bodyPr>
            <a:normAutofit/>
          </a:bodyPr>
          <a:lstStyle>
            <a:lvl1pPr indent="0">
              <a:lnSpc>
                <a:spcPts val="1500"/>
              </a:lnSpc>
              <a:spcBef>
                <a:spcPts val="0"/>
              </a:spcBef>
              <a:buFont typeface="Arial" pitchFamily="34" charset="0"/>
              <a:buNone/>
              <a:defRPr sz="1200" b="0" cap="none" baseline="0">
                <a:solidFill>
                  <a:schemeClr val="bg2"/>
                </a:solidFill>
              </a:defRPr>
            </a:lvl1pPr>
            <a:lvl2pPr marL="0" indent="0">
              <a:lnSpc>
                <a:spcPts val="1500"/>
              </a:lnSpc>
              <a:spcBef>
                <a:spcPts val="0"/>
              </a:spcBef>
              <a:buNone/>
              <a:defRPr sz="1200" b="0" cap="none" baseline="0">
                <a:solidFill>
                  <a:schemeClr val="tx2"/>
                </a:solidFill>
              </a:defRPr>
            </a:lvl2pPr>
            <a:lvl3pPr marL="0" indent="0">
              <a:lnSpc>
                <a:spcPts val="1500"/>
              </a:lnSpc>
              <a:spcBef>
                <a:spcPts val="0"/>
              </a:spcBef>
              <a:buNone/>
              <a:defRPr sz="1200" b="0" cap="none" baseline="0">
                <a:solidFill>
                  <a:schemeClr val="tx2"/>
                </a:solidFill>
              </a:defRPr>
            </a:lvl3pPr>
            <a:lvl4pPr marL="0" indent="0">
              <a:lnSpc>
                <a:spcPts val="1500"/>
              </a:lnSpc>
              <a:spcBef>
                <a:spcPts val="0"/>
              </a:spcBef>
              <a:buNone/>
              <a:defRPr sz="1200" b="0" cap="none" baseline="0">
                <a:solidFill>
                  <a:schemeClr val="tx2"/>
                </a:solidFill>
              </a:defRPr>
            </a:lvl4pPr>
            <a:lvl5pPr marL="0" indent="0">
              <a:lnSpc>
                <a:spcPts val="1500"/>
              </a:lnSpc>
              <a:spcBef>
                <a:spcPts val="0"/>
              </a:spcBef>
              <a:buNone/>
              <a:defRPr sz="1200" b="0" cap="none" baseline="0">
                <a:solidFill>
                  <a:schemeClr val="tx2"/>
                </a:solidFill>
              </a:defRPr>
            </a:lvl5pPr>
          </a:lstStyle>
          <a:p>
            <a:pPr lvl="0"/>
            <a:r>
              <a:rPr lang="de-DE" dirty="0"/>
              <a:t>Marginalspalte mit etwas Text, der eine beschreibende Funktion ausführt und super präzise formuliert ist.</a:t>
            </a:r>
          </a:p>
        </p:txBody>
      </p:sp>
      <p:sp>
        <p:nvSpPr>
          <p:cNvPr id="11" name="Diagrammplatzhalter 10"/>
          <p:cNvSpPr>
            <a:spLocks noGrp="1"/>
          </p:cNvSpPr>
          <p:nvPr>
            <p:ph type="chart" sz="quarter" idx="15"/>
          </p:nvPr>
        </p:nvSpPr>
        <p:spPr>
          <a:xfrm>
            <a:off x="552452" y="1497016"/>
            <a:ext cx="8136467" cy="4865687"/>
          </a:xfrm>
          <a:prstGeom prst="rect">
            <a:avLst/>
          </a:prstGeom>
        </p:spPr>
        <p:txBody>
          <a:bodyPr/>
          <a:lstStyle/>
          <a:p>
            <a:endParaRPr lang="de-D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 Text und Bi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52000" y="469900"/>
            <a:ext cx="10972800" cy="612140"/>
          </a:xfrm>
        </p:spPr>
        <p:txBody>
          <a:bodyPr/>
          <a:lstStyle>
            <a:lvl1pPr>
              <a:lnSpc>
                <a:spcPts val="2200"/>
              </a:lnSpc>
              <a:defRPr/>
            </a:lvl1pPr>
          </a:lstStyle>
          <a:p>
            <a:r>
              <a:rPr lang="de-DE" dirty="0"/>
              <a:t>Hier steht eine schöne Folienüberschrift (max. zweizeilig)</a:t>
            </a:r>
          </a:p>
        </p:txBody>
      </p:sp>
      <p:sp>
        <p:nvSpPr>
          <p:cNvPr id="4" name="Datumsplatzhalter 3"/>
          <p:cNvSpPr>
            <a:spLocks noGrp="1"/>
          </p:cNvSpPr>
          <p:nvPr>
            <p:ph type="dt" sz="half" idx="10"/>
          </p:nvPr>
        </p:nvSpPr>
        <p:spPr/>
        <p:txBody>
          <a:bodyPr/>
          <a:lstStyle/>
          <a:p>
            <a:fld id="{288582AD-1B49-4E2A-B663-117A29785EDA}" type="datetime1">
              <a:rPr lang="de-DE" smtClean="0"/>
              <a:pPr/>
              <a:t>16.09.2020</a:t>
            </a:fld>
            <a:endParaRPr lang="de-DE"/>
          </a:p>
        </p:txBody>
      </p:sp>
      <p:sp>
        <p:nvSpPr>
          <p:cNvPr id="5" name="Fußzeilenplatzhalter 4"/>
          <p:cNvSpPr>
            <a:spLocks noGrp="1"/>
          </p:cNvSpPr>
          <p:nvPr>
            <p:ph type="ftr" sz="quarter" idx="11"/>
          </p:nvPr>
        </p:nvSpPr>
        <p:spPr/>
        <p:txBody>
          <a:bodyPr/>
          <a:lstStyle/>
          <a:p>
            <a:r>
              <a:rPr lang="de-DE"/>
              <a:t>/ Hier steht der Veranstaltungstitel in 12 Punkt</a:t>
            </a:r>
          </a:p>
        </p:txBody>
      </p:sp>
      <p:sp>
        <p:nvSpPr>
          <p:cNvPr id="6" name="Foliennummernplatzhalter 5"/>
          <p:cNvSpPr>
            <a:spLocks noGrp="1"/>
          </p:cNvSpPr>
          <p:nvPr>
            <p:ph type="sldNum" sz="quarter" idx="12"/>
          </p:nvPr>
        </p:nvSpPr>
        <p:spPr/>
        <p:txBody>
          <a:bodyPr/>
          <a:lstStyle/>
          <a:p>
            <a:fld id="{4F0D2E71-061B-4E4D-BF94-C6A9FAAAA5EA}" type="slidenum">
              <a:rPr lang="de-DE" smtClean="0"/>
              <a:pPr/>
              <a:t>‹Nr.›</a:t>
            </a:fld>
            <a:endParaRPr lang="de-DE"/>
          </a:p>
        </p:txBody>
      </p:sp>
      <p:sp>
        <p:nvSpPr>
          <p:cNvPr id="8" name="Textplatzhalter 7"/>
          <p:cNvSpPr>
            <a:spLocks noGrp="1"/>
          </p:cNvSpPr>
          <p:nvPr>
            <p:ph type="body" sz="quarter" idx="13" hasCustomPrompt="1"/>
          </p:nvPr>
        </p:nvSpPr>
        <p:spPr>
          <a:xfrm>
            <a:off x="552002" y="288000"/>
            <a:ext cx="10943167" cy="231224"/>
          </a:xfrm>
          <a:prstGeom prst="rect">
            <a:avLst/>
          </a:prstGeom>
        </p:spPr>
        <p:txBody>
          <a:bodyPr lIns="0" tIns="0" rIns="0" bIns="0">
            <a:normAutofit/>
          </a:bodyPr>
          <a:lstStyle>
            <a:lvl1pPr marL="0" indent="0">
              <a:buNone/>
              <a:defRPr sz="1200" b="0" cap="none" baseline="0"/>
            </a:lvl1pPr>
          </a:lstStyle>
          <a:p>
            <a:pPr lvl="0"/>
            <a:r>
              <a:rPr lang="de-DE" dirty="0"/>
              <a:t>Hier steht ein schöner Präsentationstitel</a:t>
            </a:r>
          </a:p>
        </p:txBody>
      </p:sp>
      <p:sp>
        <p:nvSpPr>
          <p:cNvPr id="11" name="Bildplatzhalter 10"/>
          <p:cNvSpPr>
            <a:spLocks noGrp="1"/>
          </p:cNvSpPr>
          <p:nvPr>
            <p:ph type="pic" sz="quarter" idx="14"/>
          </p:nvPr>
        </p:nvSpPr>
        <p:spPr>
          <a:xfrm>
            <a:off x="4721631" y="1497012"/>
            <a:ext cx="6844079" cy="3902400"/>
          </a:xfrm>
          <a:prstGeom prst="rect">
            <a:avLst/>
          </a:prstGeom>
        </p:spPr>
        <p:txBody>
          <a:bodyPr/>
          <a:lstStyle/>
          <a:p>
            <a:endParaRPr lang="de-DE"/>
          </a:p>
        </p:txBody>
      </p:sp>
      <p:sp>
        <p:nvSpPr>
          <p:cNvPr id="13" name="Textplatzhalter 12"/>
          <p:cNvSpPr>
            <a:spLocks noGrp="1"/>
          </p:cNvSpPr>
          <p:nvPr>
            <p:ph type="body" sz="quarter" idx="15" hasCustomPrompt="1"/>
          </p:nvPr>
        </p:nvSpPr>
        <p:spPr>
          <a:xfrm>
            <a:off x="4656669" y="6237288"/>
            <a:ext cx="6938433" cy="125412"/>
          </a:xfrm>
          <a:prstGeom prst="rect">
            <a:avLst/>
          </a:prstGeom>
        </p:spPr>
        <p:txBody>
          <a:bodyPr>
            <a:noAutofit/>
          </a:bodyPr>
          <a:lstStyle>
            <a:lvl1pPr algn="r">
              <a:spcBef>
                <a:spcPts val="0"/>
              </a:spcBef>
              <a:defRPr sz="1000" b="0" cap="none" baseline="0"/>
            </a:lvl1pPr>
            <a:lvl2pPr marL="0" indent="0" algn="r">
              <a:spcBef>
                <a:spcPts val="0"/>
              </a:spcBef>
              <a:buNone/>
              <a:defRPr sz="1000" b="0" cap="none" baseline="0"/>
            </a:lvl2pPr>
            <a:lvl3pPr marL="0" indent="0" algn="r">
              <a:spcBef>
                <a:spcPts val="0"/>
              </a:spcBef>
              <a:buNone/>
              <a:defRPr sz="1000" b="0" cap="none" baseline="0"/>
            </a:lvl3pPr>
            <a:lvl4pPr marL="0" indent="0" algn="r">
              <a:spcBef>
                <a:spcPts val="0"/>
              </a:spcBef>
              <a:buNone/>
              <a:defRPr sz="1000" b="0" cap="none" baseline="0"/>
            </a:lvl4pPr>
            <a:lvl5pPr marL="0" indent="0" algn="r">
              <a:spcBef>
                <a:spcPts val="0"/>
              </a:spcBef>
              <a:buNone/>
              <a:defRPr sz="1000" b="0" cap="none" baseline="0"/>
            </a:lvl5pPr>
          </a:lstStyle>
          <a:p>
            <a:pPr lvl="0"/>
            <a:r>
              <a:rPr lang="de-DE" dirty="0"/>
              <a:t>Quelle: Hier steht eine Quellenangabe oder Dergleichen.</a:t>
            </a:r>
          </a:p>
        </p:txBody>
      </p:sp>
      <p:sp>
        <p:nvSpPr>
          <p:cNvPr id="9" name="Inhaltsplatzhalter 8"/>
          <p:cNvSpPr>
            <a:spLocks noGrp="1"/>
          </p:cNvSpPr>
          <p:nvPr>
            <p:ph sz="quarter" idx="16"/>
          </p:nvPr>
        </p:nvSpPr>
        <p:spPr>
          <a:xfrm>
            <a:off x="552451" y="1494000"/>
            <a:ext cx="3988800" cy="48672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 mehrere Bild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52000" y="471600"/>
            <a:ext cx="10972800" cy="612000"/>
          </a:xfrm>
        </p:spPr>
        <p:txBody>
          <a:bodyPr/>
          <a:lstStyle>
            <a:lvl1pPr>
              <a:lnSpc>
                <a:spcPts val="2200"/>
              </a:lnSpc>
              <a:defRPr/>
            </a:lvl1pPr>
          </a:lstStyle>
          <a:p>
            <a:r>
              <a:rPr lang="de-DE" dirty="0"/>
              <a:t>Hier steht eine schöne Folienüberschrift (max. zweizeilig)</a:t>
            </a:r>
          </a:p>
        </p:txBody>
      </p:sp>
      <p:sp>
        <p:nvSpPr>
          <p:cNvPr id="4" name="Datumsplatzhalter 3"/>
          <p:cNvSpPr>
            <a:spLocks noGrp="1"/>
          </p:cNvSpPr>
          <p:nvPr>
            <p:ph type="dt" sz="half" idx="10"/>
          </p:nvPr>
        </p:nvSpPr>
        <p:spPr>
          <a:xfrm>
            <a:off x="554567" y="6597353"/>
            <a:ext cx="864000" cy="260648"/>
          </a:xfrm>
        </p:spPr>
        <p:txBody>
          <a:bodyPr/>
          <a:lstStyle/>
          <a:p>
            <a:fld id="{288582AD-1B49-4E2A-B663-117A29785EDA}" type="datetime1">
              <a:rPr lang="de-DE" smtClean="0"/>
              <a:pPr/>
              <a:t>16.09.2020</a:t>
            </a:fld>
            <a:endParaRPr lang="de-DE" dirty="0"/>
          </a:p>
        </p:txBody>
      </p:sp>
      <p:sp>
        <p:nvSpPr>
          <p:cNvPr id="5" name="Fußzeilenplatzhalter 4"/>
          <p:cNvSpPr>
            <a:spLocks noGrp="1"/>
          </p:cNvSpPr>
          <p:nvPr>
            <p:ph type="ftr" sz="quarter" idx="11"/>
          </p:nvPr>
        </p:nvSpPr>
        <p:spPr>
          <a:xfrm>
            <a:off x="1418400" y="6597353"/>
            <a:ext cx="8956717" cy="260648"/>
          </a:xfrm>
        </p:spPr>
        <p:txBody>
          <a:bodyPr/>
          <a:lstStyle/>
          <a:p>
            <a:r>
              <a:rPr lang="de-DE" dirty="0"/>
              <a:t>/ Hier steht der Veranstaltungstitel in 12 Punkt</a:t>
            </a:r>
          </a:p>
        </p:txBody>
      </p:sp>
      <p:sp>
        <p:nvSpPr>
          <p:cNvPr id="6" name="Foliennummernplatzhalter 5"/>
          <p:cNvSpPr>
            <a:spLocks noGrp="1"/>
          </p:cNvSpPr>
          <p:nvPr>
            <p:ph type="sldNum" sz="quarter" idx="12"/>
          </p:nvPr>
        </p:nvSpPr>
        <p:spPr/>
        <p:txBody>
          <a:bodyPr/>
          <a:lstStyle/>
          <a:p>
            <a:fld id="{4F0D2E71-061B-4E4D-BF94-C6A9FAAAA5EA}" type="slidenum">
              <a:rPr lang="de-DE" smtClean="0"/>
              <a:pPr/>
              <a:t>‹Nr.›</a:t>
            </a:fld>
            <a:endParaRPr lang="de-DE"/>
          </a:p>
        </p:txBody>
      </p:sp>
      <p:sp>
        <p:nvSpPr>
          <p:cNvPr id="8" name="Textplatzhalter 7"/>
          <p:cNvSpPr>
            <a:spLocks noGrp="1"/>
          </p:cNvSpPr>
          <p:nvPr>
            <p:ph type="body" sz="quarter" idx="13" hasCustomPrompt="1"/>
          </p:nvPr>
        </p:nvSpPr>
        <p:spPr>
          <a:xfrm>
            <a:off x="552002" y="288000"/>
            <a:ext cx="10943167" cy="231224"/>
          </a:xfrm>
          <a:prstGeom prst="rect">
            <a:avLst/>
          </a:prstGeom>
        </p:spPr>
        <p:txBody>
          <a:bodyPr lIns="0" tIns="0" rIns="0" bIns="0">
            <a:normAutofit/>
          </a:bodyPr>
          <a:lstStyle>
            <a:lvl1pPr marL="0" indent="0">
              <a:buNone/>
              <a:defRPr sz="1200" b="0" cap="none" baseline="0"/>
            </a:lvl1pPr>
          </a:lstStyle>
          <a:p>
            <a:pPr lvl="0"/>
            <a:r>
              <a:rPr lang="de-DE" dirty="0"/>
              <a:t>Hier steht ein schöner Präsentationstitel</a:t>
            </a:r>
          </a:p>
        </p:txBody>
      </p:sp>
      <p:sp>
        <p:nvSpPr>
          <p:cNvPr id="11" name="Bildplatzhalter 10"/>
          <p:cNvSpPr>
            <a:spLocks noGrp="1"/>
          </p:cNvSpPr>
          <p:nvPr>
            <p:ph type="pic" sz="quarter" idx="14"/>
          </p:nvPr>
        </p:nvSpPr>
        <p:spPr>
          <a:xfrm>
            <a:off x="552451" y="1497012"/>
            <a:ext cx="3984000" cy="2232000"/>
          </a:xfrm>
          <a:prstGeom prst="rect">
            <a:avLst/>
          </a:prstGeom>
        </p:spPr>
        <p:txBody>
          <a:bodyPr/>
          <a:lstStyle/>
          <a:p>
            <a:endParaRPr lang="de-DE" dirty="0"/>
          </a:p>
        </p:txBody>
      </p:sp>
      <p:sp>
        <p:nvSpPr>
          <p:cNvPr id="13" name="Textplatzhalter 12"/>
          <p:cNvSpPr>
            <a:spLocks noGrp="1"/>
          </p:cNvSpPr>
          <p:nvPr>
            <p:ph type="body" sz="quarter" idx="15" hasCustomPrompt="1"/>
          </p:nvPr>
        </p:nvSpPr>
        <p:spPr>
          <a:xfrm>
            <a:off x="4656669" y="6237288"/>
            <a:ext cx="6938433" cy="125412"/>
          </a:xfrm>
          <a:prstGeom prst="rect">
            <a:avLst/>
          </a:prstGeom>
        </p:spPr>
        <p:txBody>
          <a:bodyPr>
            <a:noAutofit/>
          </a:bodyPr>
          <a:lstStyle>
            <a:lvl1pPr algn="r">
              <a:spcBef>
                <a:spcPts val="0"/>
              </a:spcBef>
              <a:defRPr sz="1000" b="0" cap="none" baseline="0"/>
            </a:lvl1pPr>
            <a:lvl2pPr marL="0" indent="0" algn="r">
              <a:spcBef>
                <a:spcPts val="0"/>
              </a:spcBef>
              <a:buNone/>
              <a:defRPr sz="1000" b="0" cap="none" baseline="0"/>
            </a:lvl2pPr>
            <a:lvl3pPr marL="0" indent="0" algn="r">
              <a:spcBef>
                <a:spcPts val="0"/>
              </a:spcBef>
              <a:buNone/>
              <a:defRPr sz="1000" b="0" cap="none" baseline="0"/>
            </a:lvl3pPr>
            <a:lvl4pPr marL="0" indent="0" algn="r">
              <a:spcBef>
                <a:spcPts val="0"/>
              </a:spcBef>
              <a:buNone/>
              <a:defRPr sz="1000" b="0" cap="none" baseline="0"/>
            </a:lvl4pPr>
            <a:lvl5pPr marL="0" indent="0" algn="r">
              <a:spcBef>
                <a:spcPts val="0"/>
              </a:spcBef>
              <a:buNone/>
              <a:defRPr sz="1000" b="0" cap="none" baseline="0"/>
            </a:lvl5pPr>
          </a:lstStyle>
          <a:p>
            <a:pPr lvl="0"/>
            <a:r>
              <a:rPr lang="de-DE" dirty="0"/>
              <a:t>Quelle: Hier steht eine Quellenangabe oder Dergleichen.</a:t>
            </a:r>
          </a:p>
        </p:txBody>
      </p:sp>
      <p:sp>
        <p:nvSpPr>
          <p:cNvPr id="10" name="Bildplatzhalter 10"/>
          <p:cNvSpPr>
            <a:spLocks noGrp="1"/>
          </p:cNvSpPr>
          <p:nvPr>
            <p:ph type="pic" sz="quarter" idx="16"/>
          </p:nvPr>
        </p:nvSpPr>
        <p:spPr>
          <a:xfrm>
            <a:off x="4704763" y="1497012"/>
            <a:ext cx="3984000" cy="2232000"/>
          </a:xfrm>
          <a:prstGeom prst="rect">
            <a:avLst/>
          </a:prstGeom>
        </p:spPr>
        <p:txBody>
          <a:bodyPr/>
          <a:lstStyle/>
          <a:p>
            <a:endParaRPr lang="de-DE"/>
          </a:p>
        </p:txBody>
      </p:sp>
      <p:sp>
        <p:nvSpPr>
          <p:cNvPr id="12" name="Bildplatzhalter 10"/>
          <p:cNvSpPr>
            <a:spLocks noGrp="1"/>
          </p:cNvSpPr>
          <p:nvPr>
            <p:ph type="pic" sz="quarter" idx="17"/>
          </p:nvPr>
        </p:nvSpPr>
        <p:spPr>
          <a:xfrm>
            <a:off x="552451" y="3852000"/>
            <a:ext cx="3984000" cy="2232000"/>
          </a:xfrm>
          <a:prstGeom prst="rect">
            <a:avLst/>
          </a:prstGeom>
        </p:spPr>
        <p:txBody>
          <a:bodyPr/>
          <a:lstStyle/>
          <a:p>
            <a:endParaRPr lang="de-DE"/>
          </a:p>
        </p:txBody>
      </p:sp>
      <p:sp>
        <p:nvSpPr>
          <p:cNvPr id="14" name="Bildplatzhalter 10"/>
          <p:cNvSpPr>
            <a:spLocks noGrp="1"/>
          </p:cNvSpPr>
          <p:nvPr>
            <p:ph type="pic" sz="quarter" idx="18"/>
          </p:nvPr>
        </p:nvSpPr>
        <p:spPr>
          <a:xfrm>
            <a:off x="4704763" y="3852000"/>
            <a:ext cx="3984000" cy="2232000"/>
          </a:xfrm>
          <a:prstGeom prst="rect">
            <a:avLst/>
          </a:prstGeom>
        </p:spPr>
        <p:txBody>
          <a:bodyPr/>
          <a:lstStyle/>
          <a:p>
            <a:endParaRPr lang="de-DE"/>
          </a:p>
        </p:txBody>
      </p:sp>
      <p:sp>
        <p:nvSpPr>
          <p:cNvPr id="16" name="Bildplatzhalter 15"/>
          <p:cNvSpPr>
            <a:spLocks noGrp="1"/>
          </p:cNvSpPr>
          <p:nvPr>
            <p:ph type="pic" sz="quarter" idx="19"/>
          </p:nvPr>
        </p:nvSpPr>
        <p:spPr>
          <a:xfrm>
            <a:off x="8880000" y="1497013"/>
            <a:ext cx="2689200" cy="2736000"/>
          </a:xfrm>
          <a:prstGeom prst="rect">
            <a:avLst/>
          </a:prstGeom>
        </p:spPr>
        <p:txBody>
          <a:bodyPr/>
          <a:lstStyle/>
          <a:p>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 zwei Bild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52000" y="469900"/>
            <a:ext cx="10972800" cy="612140"/>
          </a:xfrm>
        </p:spPr>
        <p:txBody>
          <a:bodyPr/>
          <a:lstStyle>
            <a:lvl1pPr>
              <a:lnSpc>
                <a:spcPts val="2200"/>
              </a:lnSpc>
              <a:defRPr/>
            </a:lvl1pPr>
          </a:lstStyle>
          <a:p>
            <a:r>
              <a:rPr lang="de-DE" dirty="0"/>
              <a:t>Hier steht eine schöne Folienüberschrift (max. zweizeilig)</a:t>
            </a:r>
          </a:p>
        </p:txBody>
      </p:sp>
      <p:sp>
        <p:nvSpPr>
          <p:cNvPr id="4" name="Datumsplatzhalter 3"/>
          <p:cNvSpPr>
            <a:spLocks noGrp="1"/>
          </p:cNvSpPr>
          <p:nvPr>
            <p:ph type="dt" sz="half" idx="10"/>
          </p:nvPr>
        </p:nvSpPr>
        <p:spPr/>
        <p:txBody>
          <a:bodyPr/>
          <a:lstStyle/>
          <a:p>
            <a:fld id="{288582AD-1B49-4E2A-B663-117A29785EDA}" type="datetime1">
              <a:rPr lang="de-DE" smtClean="0"/>
              <a:pPr/>
              <a:t>16.09.2020</a:t>
            </a:fld>
            <a:endParaRPr lang="de-DE"/>
          </a:p>
        </p:txBody>
      </p:sp>
      <p:sp>
        <p:nvSpPr>
          <p:cNvPr id="5" name="Fußzeilenplatzhalter 4"/>
          <p:cNvSpPr>
            <a:spLocks noGrp="1"/>
          </p:cNvSpPr>
          <p:nvPr>
            <p:ph type="ftr" sz="quarter" idx="11"/>
          </p:nvPr>
        </p:nvSpPr>
        <p:spPr/>
        <p:txBody>
          <a:bodyPr/>
          <a:lstStyle/>
          <a:p>
            <a:r>
              <a:rPr lang="de-DE"/>
              <a:t>/ Hier steht der Veranstaltungstitel in 12 Punkt</a:t>
            </a:r>
          </a:p>
        </p:txBody>
      </p:sp>
      <p:sp>
        <p:nvSpPr>
          <p:cNvPr id="6" name="Foliennummernplatzhalter 5"/>
          <p:cNvSpPr>
            <a:spLocks noGrp="1"/>
          </p:cNvSpPr>
          <p:nvPr>
            <p:ph type="sldNum" sz="quarter" idx="12"/>
          </p:nvPr>
        </p:nvSpPr>
        <p:spPr/>
        <p:txBody>
          <a:bodyPr/>
          <a:lstStyle/>
          <a:p>
            <a:fld id="{4F0D2E71-061B-4E4D-BF94-C6A9FAAAA5EA}" type="slidenum">
              <a:rPr lang="de-DE" smtClean="0"/>
              <a:pPr/>
              <a:t>‹Nr.›</a:t>
            </a:fld>
            <a:endParaRPr lang="de-DE"/>
          </a:p>
        </p:txBody>
      </p:sp>
      <p:sp>
        <p:nvSpPr>
          <p:cNvPr id="8" name="Textplatzhalter 7"/>
          <p:cNvSpPr>
            <a:spLocks noGrp="1"/>
          </p:cNvSpPr>
          <p:nvPr>
            <p:ph type="body" sz="quarter" idx="13" hasCustomPrompt="1"/>
          </p:nvPr>
        </p:nvSpPr>
        <p:spPr>
          <a:xfrm>
            <a:off x="552002" y="288000"/>
            <a:ext cx="10943167" cy="231224"/>
          </a:xfrm>
          <a:prstGeom prst="rect">
            <a:avLst/>
          </a:prstGeom>
        </p:spPr>
        <p:txBody>
          <a:bodyPr lIns="0" tIns="0" rIns="0" bIns="0">
            <a:normAutofit/>
          </a:bodyPr>
          <a:lstStyle>
            <a:lvl1pPr marL="0" indent="0">
              <a:buNone/>
              <a:defRPr sz="1200" b="0" cap="none" baseline="0"/>
            </a:lvl1pPr>
          </a:lstStyle>
          <a:p>
            <a:pPr lvl="0"/>
            <a:r>
              <a:rPr lang="de-DE" dirty="0"/>
              <a:t>Hier steht ein schöner Präsentationstitel</a:t>
            </a:r>
          </a:p>
        </p:txBody>
      </p:sp>
      <p:sp>
        <p:nvSpPr>
          <p:cNvPr id="11" name="Bildplatzhalter 10"/>
          <p:cNvSpPr>
            <a:spLocks noGrp="1"/>
          </p:cNvSpPr>
          <p:nvPr>
            <p:ph type="pic" sz="quarter" idx="14"/>
          </p:nvPr>
        </p:nvSpPr>
        <p:spPr>
          <a:xfrm>
            <a:off x="552452" y="1497014"/>
            <a:ext cx="8136467" cy="4582099"/>
          </a:xfrm>
          <a:prstGeom prst="rect">
            <a:avLst/>
          </a:prstGeom>
        </p:spPr>
        <p:txBody>
          <a:bodyPr/>
          <a:lstStyle/>
          <a:p>
            <a:endParaRPr lang="de-DE"/>
          </a:p>
        </p:txBody>
      </p:sp>
      <p:sp>
        <p:nvSpPr>
          <p:cNvPr id="13" name="Textplatzhalter 12"/>
          <p:cNvSpPr>
            <a:spLocks noGrp="1"/>
          </p:cNvSpPr>
          <p:nvPr>
            <p:ph type="body" sz="quarter" idx="15" hasCustomPrompt="1"/>
          </p:nvPr>
        </p:nvSpPr>
        <p:spPr>
          <a:xfrm>
            <a:off x="4656669" y="6237288"/>
            <a:ext cx="6938433" cy="125412"/>
          </a:xfrm>
          <a:prstGeom prst="rect">
            <a:avLst/>
          </a:prstGeom>
        </p:spPr>
        <p:txBody>
          <a:bodyPr>
            <a:noAutofit/>
          </a:bodyPr>
          <a:lstStyle>
            <a:lvl1pPr algn="r">
              <a:spcBef>
                <a:spcPts val="0"/>
              </a:spcBef>
              <a:defRPr sz="1000" b="0" cap="none" baseline="0"/>
            </a:lvl1pPr>
            <a:lvl2pPr marL="0" indent="0" algn="r">
              <a:spcBef>
                <a:spcPts val="0"/>
              </a:spcBef>
              <a:buNone/>
              <a:defRPr sz="1000" b="0" cap="none" baseline="0"/>
            </a:lvl2pPr>
            <a:lvl3pPr marL="0" indent="0" algn="r">
              <a:spcBef>
                <a:spcPts val="0"/>
              </a:spcBef>
              <a:buNone/>
              <a:defRPr sz="1000" b="0" cap="none" baseline="0"/>
            </a:lvl3pPr>
            <a:lvl4pPr marL="0" indent="0" algn="r">
              <a:spcBef>
                <a:spcPts val="0"/>
              </a:spcBef>
              <a:buNone/>
              <a:defRPr sz="1000" b="0" cap="none" baseline="0"/>
            </a:lvl4pPr>
            <a:lvl5pPr marL="0" indent="0" algn="r">
              <a:spcBef>
                <a:spcPts val="0"/>
              </a:spcBef>
              <a:buNone/>
              <a:defRPr sz="1000" b="0" cap="none" baseline="0"/>
            </a:lvl5pPr>
          </a:lstStyle>
          <a:p>
            <a:pPr lvl="0"/>
            <a:r>
              <a:rPr lang="de-DE" dirty="0"/>
              <a:t>Quelle: Hier steht eine Quellenangabe oder Dergleichen.</a:t>
            </a:r>
          </a:p>
        </p:txBody>
      </p:sp>
      <p:sp>
        <p:nvSpPr>
          <p:cNvPr id="16" name="Bildplatzhalter 15"/>
          <p:cNvSpPr>
            <a:spLocks noGrp="1"/>
          </p:cNvSpPr>
          <p:nvPr>
            <p:ph type="pic" sz="quarter" idx="19"/>
          </p:nvPr>
        </p:nvSpPr>
        <p:spPr>
          <a:xfrm>
            <a:off x="8879417" y="1497013"/>
            <a:ext cx="2690280" cy="2736000"/>
          </a:xfrm>
          <a:prstGeom prst="rect">
            <a:avLst/>
          </a:prstGeom>
        </p:spPr>
        <p:txBody>
          <a:bodyPr/>
          <a:lstStyle/>
          <a:p>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Endfolie">
    <p:spTree>
      <p:nvGrpSpPr>
        <p:cNvPr id="1" name=""/>
        <p:cNvGrpSpPr/>
        <p:nvPr/>
      </p:nvGrpSpPr>
      <p:grpSpPr>
        <a:xfrm>
          <a:off x="0" y="0"/>
          <a:ext cx="0" cy="0"/>
          <a:chOff x="0" y="0"/>
          <a:chExt cx="0" cy="0"/>
        </a:xfrm>
      </p:grpSpPr>
      <p:pic>
        <p:nvPicPr>
          <p:cNvPr id="8" name="Grafik 7" descr="UBA_Fassade_Detaipptl.jpg"/>
          <p:cNvPicPr>
            <a:picLocks/>
          </p:cNvPicPr>
          <p:nvPr userDrawn="1"/>
        </p:nvPicPr>
        <p:blipFill>
          <a:blip r:embed="rId2" cstate="print"/>
          <a:srcRect t="1741"/>
          <a:stretch>
            <a:fillRect/>
          </a:stretch>
        </p:blipFill>
        <p:spPr>
          <a:xfrm>
            <a:off x="179999" y="180000"/>
            <a:ext cx="11830107" cy="6498000"/>
          </a:xfrm>
          <a:prstGeom prst="rect">
            <a:avLst/>
          </a:prstGeom>
        </p:spPr>
      </p:pic>
      <p:sp>
        <p:nvSpPr>
          <p:cNvPr id="6" name="Rechteck 5"/>
          <p:cNvSpPr/>
          <p:nvPr userDrawn="1"/>
        </p:nvSpPr>
        <p:spPr>
          <a:xfrm>
            <a:off x="0" y="1702800"/>
            <a:ext cx="180000" cy="450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7" name="Rechteck 6"/>
          <p:cNvSpPr/>
          <p:nvPr userDrawn="1"/>
        </p:nvSpPr>
        <p:spPr>
          <a:xfrm>
            <a:off x="180000" y="1702800"/>
            <a:ext cx="8160000" cy="45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 name="Titel 1"/>
          <p:cNvSpPr>
            <a:spLocks noGrp="1"/>
          </p:cNvSpPr>
          <p:nvPr>
            <p:ph type="title" hasCustomPrompt="1"/>
          </p:nvPr>
        </p:nvSpPr>
        <p:spPr>
          <a:xfrm>
            <a:off x="522000" y="1922400"/>
            <a:ext cx="7463763" cy="1290576"/>
          </a:xfrm>
        </p:spPr>
        <p:txBody>
          <a:bodyPr anchor="t">
            <a:normAutofit/>
          </a:bodyPr>
          <a:lstStyle>
            <a:lvl1pPr>
              <a:lnSpc>
                <a:spcPts val="4200"/>
              </a:lnSpc>
              <a:defRPr sz="4000" baseline="0"/>
            </a:lvl1pPr>
          </a:lstStyle>
          <a:p>
            <a:r>
              <a:rPr lang="de-DE" dirty="0"/>
              <a:t>Hier steht z.B. Vielen Dank für Ihre Aufmerksamkeit</a:t>
            </a:r>
          </a:p>
        </p:txBody>
      </p:sp>
      <p:sp>
        <p:nvSpPr>
          <p:cNvPr id="10" name="Textplatzhalter 9"/>
          <p:cNvSpPr>
            <a:spLocks noGrp="1"/>
          </p:cNvSpPr>
          <p:nvPr>
            <p:ph type="body" sz="quarter" idx="13" hasCustomPrompt="1"/>
          </p:nvPr>
        </p:nvSpPr>
        <p:spPr>
          <a:xfrm>
            <a:off x="522000" y="3218399"/>
            <a:ext cx="7463367" cy="2700000"/>
          </a:xfrm>
          <a:prstGeom prst="rect">
            <a:avLst/>
          </a:prstGeom>
        </p:spPr>
        <p:txBody>
          <a:bodyPr/>
          <a:lstStyle>
            <a:lvl1pPr>
              <a:defRPr b="1" cap="none" baseline="0"/>
            </a:lvl1pPr>
            <a:lvl2pPr marL="0" indent="0">
              <a:buNone/>
              <a:defRPr b="0">
                <a:solidFill>
                  <a:schemeClr val="tx1"/>
                </a:solidFill>
              </a:defRPr>
            </a:lvl2pPr>
            <a:lvl3pPr marL="0" indent="0">
              <a:buNone/>
              <a:defRPr b="1">
                <a:solidFill>
                  <a:schemeClr val="tx2"/>
                </a:solidFill>
              </a:defRPr>
            </a:lvl3pPr>
            <a:lvl4pPr marL="0" indent="0">
              <a:buNone/>
              <a:defRPr/>
            </a:lvl4pPr>
            <a:lvl5pPr marL="0" indent="0">
              <a:buNone/>
              <a:defRPr/>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grpSp>
        <p:nvGrpSpPr>
          <p:cNvPr id="25" name="Gruppieren 24"/>
          <p:cNvGrpSpPr/>
          <p:nvPr userDrawn="1"/>
        </p:nvGrpSpPr>
        <p:grpSpPr>
          <a:xfrm>
            <a:off x="9851002" y="532800"/>
            <a:ext cx="2340998" cy="1081711"/>
            <a:chOff x="9790370" y="2610023"/>
            <a:chExt cx="2340998" cy="1081711"/>
          </a:xfrm>
        </p:grpSpPr>
        <p:sp>
          <p:nvSpPr>
            <p:cNvPr id="26" name="Rechteck 25"/>
            <p:cNvSpPr/>
            <p:nvPr userDrawn="1"/>
          </p:nvSpPr>
          <p:spPr>
            <a:xfrm>
              <a:off x="11949475" y="2611614"/>
              <a:ext cx="181893" cy="10801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grpSp>
          <p:nvGrpSpPr>
            <p:cNvPr id="27" name="Gruppieren 26"/>
            <p:cNvGrpSpPr>
              <a:grpSpLocks noChangeAspect="1"/>
            </p:cNvGrpSpPr>
            <p:nvPr userDrawn="1"/>
          </p:nvGrpSpPr>
          <p:grpSpPr>
            <a:xfrm>
              <a:off x="9790370" y="2610023"/>
              <a:ext cx="2159105" cy="1080000"/>
              <a:chOff x="14785976" y="27157354"/>
              <a:chExt cx="5086351" cy="2544762"/>
            </a:xfrm>
          </p:grpSpPr>
          <p:sp>
            <p:nvSpPr>
              <p:cNvPr id="28" name="Rectangle 6"/>
              <p:cNvSpPr>
                <a:spLocks noChangeArrowheads="1"/>
              </p:cNvSpPr>
              <p:nvPr/>
            </p:nvSpPr>
            <p:spPr bwMode="auto">
              <a:xfrm>
                <a:off x="14785976" y="27157354"/>
                <a:ext cx="5086351" cy="2544762"/>
              </a:xfrm>
              <a:prstGeom prst="rect">
                <a:avLst/>
              </a:prstGeom>
              <a:solidFill>
                <a:srgbClr val="5EAD35"/>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sz="11618"/>
              </a:p>
            </p:txBody>
          </p:sp>
          <p:sp>
            <p:nvSpPr>
              <p:cNvPr id="29" name="Freeform 7"/>
              <p:cNvSpPr>
                <a:spLocks noEditPoints="1"/>
              </p:cNvSpPr>
              <p:nvPr/>
            </p:nvSpPr>
            <p:spPr bwMode="auto">
              <a:xfrm>
                <a:off x="15427330" y="28471816"/>
                <a:ext cx="3803650" cy="544512"/>
              </a:xfrm>
              <a:custGeom>
                <a:avLst/>
                <a:gdLst/>
                <a:ahLst/>
                <a:cxnLst>
                  <a:cxn ang="0">
                    <a:pos x="1200" y="168"/>
                  </a:cxn>
                  <a:cxn ang="0">
                    <a:pos x="1169" y="127"/>
                  </a:cxn>
                  <a:cxn ang="0">
                    <a:pos x="1196" y="50"/>
                  </a:cxn>
                  <a:cxn ang="0">
                    <a:pos x="1136" y="23"/>
                  </a:cxn>
                  <a:cxn ang="0">
                    <a:pos x="1121" y="75"/>
                  </a:cxn>
                  <a:cxn ang="0">
                    <a:pos x="990" y="47"/>
                  </a:cxn>
                  <a:cxn ang="0">
                    <a:pos x="925" y="50"/>
                  </a:cxn>
                  <a:cxn ang="0">
                    <a:pos x="958" y="109"/>
                  </a:cxn>
                  <a:cxn ang="0">
                    <a:pos x="996" y="107"/>
                  </a:cxn>
                  <a:cxn ang="0">
                    <a:pos x="1029" y="109"/>
                  </a:cxn>
                  <a:cxn ang="0">
                    <a:pos x="1066" y="107"/>
                  </a:cxn>
                  <a:cxn ang="0">
                    <a:pos x="1099" y="100"/>
                  </a:cxn>
                  <a:cxn ang="0">
                    <a:pos x="1024" y="67"/>
                  </a:cxn>
                  <a:cxn ang="0">
                    <a:pos x="837" y="147"/>
                  </a:cxn>
                  <a:cxn ang="0">
                    <a:pos x="852" y="114"/>
                  </a:cxn>
                  <a:cxn ang="0">
                    <a:pos x="892" y="91"/>
                  </a:cxn>
                  <a:cxn ang="0">
                    <a:pos x="800" y="81"/>
                  </a:cxn>
                  <a:cxn ang="0">
                    <a:pos x="847" y="94"/>
                  </a:cxn>
                  <a:cxn ang="0">
                    <a:pos x="826" y="171"/>
                  </a:cxn>
                  <a:cxn ang="0">
                    <a:pos x="892" y="169"/>
                  </a:cxn>
                  <a:cxn ang="0">
                    <a:pos x="681" y="83"/>
                  </a:cxn>
                  <a:cxn ang="0">
                    <a:pos x="737" y="135"/>
                  </a:cxn>
                  <a:cxn ang="0">
                    <a:pos x="681" y="163"/>
                  </a:cxn>
                  <a:cxn ang="0">
                    <a:pos x="741" y="98"/>
                  </a:cxn>
                  <a:cxn ang="0">
                    <a:pos x="729" y="72"/>
                  </a:cxn>
                  <a:cxn ang="0">
                    <a:pos x="727" y="47"/>
                  </a:cxn>
                  <a:cxn ang="0">
                    <a:pos x="612" y="99"/>
                  </a:cxn>
                  <a:cxn ang="0">
                    <a:pos x="588" y="105"/>
                  </a:cxn>
                  <a:cxn ang="0">
                    <a:pos x="661" y="83"/>
                  </a:cxn>
                  <a:cxn ang="0">
                    <a:pos x="610" y="172"/>
                  </a:cxn>
                  <a:cxn ang="0">
                    <a:pos x="610" y="146"/>
                  </a:cxn>
                  <a:cxn ang="0">
                    <a:pos x="622" y="119"/>
                  </a:cxn>
                  <a:cxn ang="0">
                    <a:pos x="452" y="109"/>
                  </a:cxn>
                  <a:cxn ang="0">
                    <a:pos x="529" y="0"/>
                  </a:cxn>
                  <a:cxn ang="0">
                    <a:pos x="465" y="47"/>
                  </a:cxn>
                  <a:cxn ang="0">
                    <a:pos x="499" y="155"/>
                  </a:cxn>
                  <a:cxn ang="0">
                    <a:pos x="529" y="0"/>
                  </a:cxn>
                  <a:cxn ang="0">
                    <a:pos x="313" y="50"/>
                  </a:cxn>
                  <a:cxn ang="0">
                    <a:pos x="319" y="169"/>
                  </a:cxn>
                  <a:cxn ang="0">
                    <a:pos x="357" y="84"/>
                  </a:cxn>
                  <a:cxn ang="0">
                    <a:pos x="393" y="169"/>
                  </a:cxn>
                  <a:cxn ang="0">
                    <a:pos x="352" y="47"/>
                  </a:cxn>
                  <a:cxn ang="0">
                    <a:pos x="225" y="169"/>
                  </a:cxn>
                  <a:cxn ang="0">
                    <a:pos x="219" y="50"/>
                  </a:cxn>
                  <a:cxn ang="0">
                    <a:pos x="182" y="135"/>
                  </a:cxn>
                  <a:cxn ang="0">
                    <a:pos x="146" y="50"/>
                  </a:cxn>
                  <a:cxn ang="0">
                    <a:pos x="186" y="172"/>
                  </a:cxn>
                  <a:cxn ang="0">
                    <a:pos x="48" y="72"/>
                  </a:cxn>
                  <a:cxn ang="0">
                    <a:pos x="50" y="32"/>
                  </a:cxn>
                  <a:cxn ang="0">
                    <a:pos x="57" y="143"/>
                  </a:cxn>
                  <a:cxn ang="0">
                    <a:pos x="55" y="98"/>
                  </a:cxn>
                  <a:cxn ang="0">
                    <a:pos x="89" y="81"/>
                  </a:cxn>
                  <a:cxn ang="0">
                    <a:pos x="0" y="7"/>
                  </a:cxn>
                </a:cxnLst>
                <a:rect l="0" t="0" r="r" b="b"/>
                <a:pathLst>
                  <a:path w="1200" h="172">
                    <a:moveTo>
                      <a:pt x="1136" y="130"/>
                    </a:moveTo>
                    <a:cubicBezTo>
                      <a:pt x="1136" y="157"/>
                      <a:pt x="1147" y="171"/>
                      <a:pt x="1175" y="171"/>
                    </a:cubicBezTo>
                    <a:cubicBezTo>
                      <a:pt x="1187" y="171"/>
                      <a:pt x="1197" y="169"/>
                      <a:pt x="1200" y="168"/>
                    </a:cubicBezTo>
                    <a:cubicBezTo>
                      <a:pt x="1200" y="142"/>
                      <a:pt x="1200" y="142"/>
                      <a:pt x="1200" y="142"/>
                    </a:cubicBezTo>
                    <a:cubicBezTo>
                      <a:pt x="1195" y="144"/>
                      <a:pt x="1189" y="145"/>
                      <a:pt x="1183" y="145"/>
                    </a:cubicBezTo>
                    <a:cubicBezTo>
                      <a:pt x="1173" y="145"/>
                      <a:pt x="1169" y="142"/>
                      <a:pt x="1169" y="127"/>
                    </a:cubicBezTo>
                    <a:cubicBezTo>
                      <a:pt x="1169" y="75"/>
                      <a:pt x="1169" y="75"/>
                      <a:pt x="1169" y="75"/>
                    </a:cubicBezTo>
                    <a:cubicBezTo>
                      <a:pt x="1196" y="75"/>
                      <a:pt x="1196" y="75"/>
                      <a:pt x="1196" y="75"/>
                    </a:cubicBezTo>
                    <a:cubicBezTo>
                      <a:pt x="1196" y="50"/>
                      <a:pt x="1196" y="50"/>
                      <a:pt x="1196" y="50"/>
                    </a:cubicBezTo>
                    <a:cubicBezTo>
                      <a:pt x="1169" y="50"/>
                      <a:pt x="1169" y="50"/>
                      <a:pt x="1169" y="50"/>
                    </a:cubicBezTo>
                    <a:cubicBezTo>
                      <a:pt x="1169" y="15"/>
                      <a:pt x="1169" y="15"/>
                      <a:pt x="1169" y="15"/>
                    </a:cubicBezTo>
                    <a:cubicBezTo>
                      <a:pt x="1151" y="16"/>
                      <a:pt x="1139" y="21"/>
                      <a:pt x="1136" y="23"/>
                    </a:cubicBezTo>
                    <a:cubicBezTo>
                      <a:pt x="1136" y="50"/>
                      <a:pt x="1136" y="50"/>
                      <a:pt x="1136" y="50"/>
                    </a:cubicBezTo>
                    <a:cubicBezTo>
                      <a:pt x="1121" y="50"/>
                      <a:pt x="1121" y="50"/>
                      <a:pt x="1121" y="50"/>
                    </a:cubicBezTo>
                    <a:cubicBezTo>
                      <a:pt x="1121" y="75"/>
                      <a:pt x="1121" y="75"/>
                      <a:pt x="1121" y="75"/>
                    </a:cubicBezTo>
                    <a:cubicBezTo>
                      <a:pt x="1136" y="75"/>
                      <a:pt x="1136" y="75"/>
                      <a:pt x="1136" y="75"/>
                    </a:cubicBezTo>
                    <a:lnTo>
                      <a:pt x="1136" y="130"/>
                    </a:lnTo>
                    <a:close/>
                    <a:moveTo>
                      <a:pt x="990" y="47"/>
                    </a:moveTo>
                    <a:cubicBezTo>
                      <a:pt x="973" y="47"/>
                      <a:pt x="960" y="56"/>
                      <a:pt x="955" y="66"/>
                    </a:cubicBezTo>
                    <a:cubicBezTo>
                      <a:pt x="955" y="63"/>
                      <a:pt x="954" y="54"/>
                      <a:pt x="953" y="50"/>
                    </a:cubicBezTo>
                    <a:cubicBezTo>
                      <a:pt x="925" y="50"/>
                      <a:pt x="925" y="50"/>
                      <a:pt x="925" y="50"/>
                    </a:cubicBezTo>
                    <a:cubicBezTo>
                      <a:pt x="925" y="169"/>
                      <a:pt x="925" y="169"/>
                      <a:pt x="925" y="169"/>
                    </a:cubicBezTo>
                    <a:cubicBezTo>
                      <a:pt x="958" y="169"/>
                      <a:pt x="958" y="169"/>
                      <a:pt x="958" y="169"/>
                    </a:cubicBezTo>
                    <a:cubicBezTo>
                      <a:pt x="958" y="109"/>
                      <a:pt x="958" y="109"/>
                      <a:pt x="958" y="109"/>
                    </a:cubicBezTo>
                    <a:cubicBezTo>
                      <a:pt x="958" y="83"/>
                      <a:pt x="966" y="74"/>
                      <a:pt x="980" y="74"/>
                    </a:cubicBezTo>
                    <a:cubicBezTo>
                      <a:pt x="987" y="74"/>
                      <a:pt x="991" y="78"/>
                      <a:pt x="994" y="84"/>
                    </a:cubicBezTo>
                    <a:cubicBezTo>
                      <a:pt x="996" y="89"/>
                      <a:pt x="996" y="95"/>
                      <a:pt x="996" y="107"/>
                    </a:cubicBezTo>
                    <a:cubicBezTo>
                      <a:pt x="996" y="169"/>
                      <a:pt x="996" y="169"/>
                      <a:pt x="996" y="169"/>
                    </a:cubicBezTo>
                    <a:cubicBezTo>
                      <a:pt x="1029" y="169"/>
                      <a:pt x="1029" y="169"/>
                      <a:pt x="1029" y="169"/>
                    </a:cubicBezTo>
                    <a:cubicBezTo>
                      <a:pt x="1029" y="109"/>
                      <a:pt x="1029" y="109"/>
                      <a:pt x="1029" y="109"/>
                    </a:cubicBezTo>
                    <a:cubicBezTo>
                      <a:pt x="1029" y="84"/>
                      <a:pt x="1036" y="74"/>
                      <a:pt x="1051" y="74"/>
                    </a:cubicBezTo>
                    <a:cubicBezTo>
                      <a:pt x="1058" y="74"/>
                      <a:pt x="1062" y="78"/>
                      <a:pt x="1064" y="84"/>
                    </a:cubicBezTo>
                    <a:cubicBezTo>
                      <a:pt x="1066" y="89"/>
                      <a:pt x="1066" y="95"/>
                      <a:pt x="1066" y="107"/>
                    </a:cubicBezTo>
                    <a:cubicBezTo>
                      <a:pt x="1066" y="169"/>
                      <a:pt x="1066" y="169"/>
                      <a:pt x="1066" y="169"/>
                    </a:cubicBezTo>
                    <a:cubicBezTo>
                      <a:pt x="1099" y="169"/>
                      <a:pt x="1099" y="169"/>
                      <a:pt x="1099" y="169"/>
                    </a:cubicBezTo>
                    <a:cubicBezTo>
                      <a:pt x="1099" y="100"/>
                      <a:pt x="1099" y="100"/>
                      <a:pt x="1099" y="100"/>
                    </a:cubicBezTo>
                    <a:cubicBezTo>
                      <a:pt x="1099" y="86"/>
                      <a:pt x="1098" y="76"/>
                      <a:pt x="1095" y="68"/>
                    </a:cubicBezTo>
                    <a:cubicBezTo>
                      <a:pt x="1089" y="53"/>
                      <a:pt x="1076" y="47"/>
                      <a:pt x="1060" y="47"/>
                    </a:cubicBezTo>
                    <a:cubicBezTo>
                      <a:pt x="1043" y="47"/>
                      <a:pt x="1030" y="57"/>
                      <a:pt x="1024" y="67"/>
                    </a:cubicBezTo>
                    <a:cubicBezTo>
                      <a:pt x="1019" y="53"/>
                      <a:pt x="1006" y="47"/>
                      <a:pt x="990" y="47"/>
                    </a:cubicBezTo>
                    <a:moveTo>
                      <a:pt x="859" y="126"/>
                    </a:moveTo>
                    <a:cubicBezTo>
                      <a:pt x="859" y="139"/>
                      <a:pt x="851" y="147"/>
                      <a:pt x="837" y="147"/>
                    </a:cubicBezTo>
                    <a:cubicBezTo>
                      <a:pt x="829" y="147"/>
                      <a:pt x="823" y="142"/>
                      <a:pt x="823" y="134"/>
                    </a:cubicBezTo>
                    <a:cubicBezTo>
                      <a:pt x="823" y="127"/>
                      <a:pt x="826" y="122"/>
                      <a:pt x="838" y="118"/>
                    </a:cubicBezTo>
                    <a:cubicBezTo>
                      <a:pt x="852" y="114"/>
                      <a:pt x="852" y="114"/>
                      <a:pt x="852" y="114"/>
                    </a:cubicBezTo>
                    <a:cubicBezTo>
                      <a:pt x="856" y="113"/>
                      <a:pt x="858" y="112"/>
                      <a:pt x="859" y="110"/>
                    </a:cubicBezTo>
                    <a:lnTo>
                      <a:pt x="859" y="126"/>
                    </a:lnTo>
                    <a:close/>
                    <a:moveTo>
                      <a:pt x="892" y="91"/>
                    </a:moveTo>
                    <a:cubicBezTo>
                      <a:pt x="892" y="58"/>
                      <a:pt x="874" y="47"/>
                      <a:pt x="845" y="47"/>
                    </a:cubicBezTo>
                    <a:cubicBezTo>
                      <a:pt x="827" y="47"/>
                      <a:pt x="811" y="50"/>
                      <a:pt x="800" y="55"/>
                    </a:cubicBezTo>
                    <a:cubicBezTo>
                      <a:pt x="800" y="81"/>
                      <a:pt x="800" y="81"/>
                      <a:pt x="800" y="81"/>
                    </a:cubicBezTo>
                    <a:cubicBezTo>
                      <a:pt x="810" y="77"/>
                      <a:pt x="827" y="73"/>
                      <a:pt x="843" y="73"/>
                    </a:cubicBezTo>
                    <a:cubicBezTo>
                      <a:pt x="854" y="73"/>
                      <a:pt x="859" y="77"/>
                      <a:pt x="859" y="83"/>
                    </a:cubicBezTo>
                    <a:cubicBezTo>
                      <a:pt x="859" y="89"/>
                      <a:pt x="856" y="92"/>
                      <a:pt x="847" y="94"/>
                    </a:cubicBezTo>
                    <a:cubicBezTo>
                      <a:pt x="828" y="99"/>
                      <a:pt x="828" y="99"/>
                      <a:pt x="828" y="99"/>
                    </a:cubicBezTo>
                    <a:cubicBezTo>
                      <a:pt x="800" y="106"/>
                      <a:pt x="790" y="119"/>
                      <a:pt x="790" y="137"/>
                    </a:cubicBezTo>
                    <a:cubicBezTo>
                      <a:pt x="790" y="156"/>
                      <a:pt x="804" y="171"/>
                      <a:pt x="826" y="171"/>
                    </a:cubicBezTo>
                    <a:cubicBezTo>
                      <a:pt x="841" y="171"/>
                      <a:pt x="854" y="166"/>
                      <a:pt x="863" y="155"/>
                    </a:cubicBezTo>
                    <a:cubicBezTo>
                      <a:pt x="863" y="159"/>
                      <a:pt x="863" y="164"/>
                      <a:pt x="865" y="169"/>
                    </a:cubicBezTo>
                    <a:cubicBezTo>
                      <a:pt x="892" y="169"/>
                      <a:pt x="892" y="169"/>
                      <a:pt x="892" y="169"/>
                    </a:cubicBezTo>
                    <a:lnTo>
                      <a:pt x="892" y="91"/>
                    </a:lnTo>
                    <a:close/>
                    <a:moveTo>
                      <a:pt x="727" y="47"/>
                    </a:moveTo>
                    <a:cubicBezTo>
                      <a:pt x="695" y="47"/>
                      <a:pt x="681" y="63"/>
                      <a:pt x="681" y="83"/>
                    </a:cubicBezTo>
                    <a:cubicBezTo>
                      <a:pt x="681" y="103"/>
                      <a:pt x="693" y="113"/>
                      <a:pt x="711" y="119"/>
                    </a:cubicBezTo>
                    <a:cubicBezTo>
                      <a:pt x="722" y="123"/>
                      <a:pt x="722" y="123"/>
                      <a:pt x="722" y="123"/>
                    </a:cubicBezTo>
                    <a:cubicBezTo>
                      <a:pt x="733" y="127"/>
                      <a:pt x="737" y="130"/>
                      <a:pt x="737" y="135"/>
                    </a:cubicBezTo>
                    <a:cubicBezTo>
                      <a:pt x="737" y="142"/>
                      <a:pt x="731" y="146"/>
                      <a:pt x="720" y="146"/>
                    </a:cubicBezTo>
                    <a:cubicBezTo>
                      <a:pt x="708" y="146"/>
                      <a:pt x="693" y="142"/>
                      <a:pt x="681" y="135"/>
                    </a:cubicBezTo>
                    <a:cubicBezTo>
                      <a:pt x="681" y="163"/>
                      <a:pt x="681" y="163"/>
                      <a:pt x="681" y="163"/>
                    </a:cubicBezTo>
                    <a:cubicBezTo>
                      <a:pt x="694" y="169"/>
                      <a:pt x="705" y="172"/>
                      <a:pt x="720" y="172"/>
                    </a:cubicBezTo>
                    <a:cubicBezTo>
                      <a:pt x="753" y="172"/>
                      <a:pt x="770" y="158"/>
                      <a:pt x="770" y="133"/>
                    </a:cubicBezTo>
                    <a:cubicBezTo>
                      <a:pt x="770" y="115"/>
                      <a:pt x="761" y="104"/>
                      <a:pt x="741" y="98"/>
                    </a:cubicBezTo>
                    <a:cubicBezTo>
                      <a:pt x="730" y="94"/>
                      <a:pt x="730" y="94"/>
                      <a:pt x="730" y="94"/>
                    </a:cubicBezTo>
                    <a:cubicBezTo>
                      <a:pt x="718" y="91"/>
                      <a:pt x="715" y="88"/>
                      <a:pt x="715" y="82"/>
                    </a:cubicBezTo>
                    <a:cubicBezTo>
                      <a:pt x="715" y="76"/>
                      <a:pt x="720" y="72"/>
                      <a:pt x="729" y="72"/>
                    </a:cubicBezTo>
                    <a:cubicBezTo>
                      <a:pt x="739" y="72"/>
                      <a:pt x="753" y="75"/>
                      <a:pt x="765" y="81"/>
                    </a:cubicBezTo>
                    <a:cubicBezTo>
                      <a:pt x="765" y="54"/>
                      <a:pt x="765" y="54"/>
                      <a:pt x="765" y="54"/>
                    </a:cubicBezTo>
                    <a:cubicBezTo>
                      <a:pt x="755" y="50"/>
                      <a:pt x="742" y="47"/>
                      <a:pt x="727" y="47"/>
                    </a:cubicBezTo>
                    <a:moveTo>
                      <a:pt x="613" y="73"/>
                    </a:moveTo>
                    <a:cubicBezTo>
                      <a:pt x="623" y="73"/>
                      <a:pt x="628" y="77"/>
                      <a:pt x="628" y="85"/>
                    </a:cubicBezTo>
                    <a:cubicBezTo>
                      <a:pt x="628" y="92"/>
                      <a:pt x="623" y="96"/>
                      <a:pt x="612" y="99"/>
                    </a:cubicBezTo>
                    <a:cubicBezTo>
                      <a:pt x="598" y="103"/>
                      <a:pt x="598" y="103"/>
                      <a:pt x="598" y="103"/>
                    </a:cubicBezTo>
                    <a:cubicBezTo>
                      <a:pt x="592" y="104"/>
                      <a:pt x="589" y="106"/>
                      <a:pt x="588" y="107"/>
                    </a:cubicBezTo>
                    <a:cubicBezTo>
                      <a:pt x="588" y="105"/>
                      <a:pt x="588" y="105"/>
                      <a:pt x="588" y="105"/>
                    </a:cubicBezTo>
                    <a:cubicBezTo>
                      <a:pt x="588" y="86"/>
                      <a:pt x="597" y="73"/>
                      <a:pt x="613" y="73"/>
                    </a:cubicBezTo>
                    <a:moveTo>
                      <a:pt x="622" y="119"/>
                    </a:moveTo>
                    <a:cubicBezTo>
                      <a:pt x="648" y="113"/>
                      <a:pt x="661" y="104"/>
                      <a:pt x="661" y="83"/>
                    </a:cubicBezTo>
                    <a:cubicBezTo>
                      <a:pt x="661" y="63"/>
                      <a:pt x="646" y="47"/>
                      <a:pt x="613" y="47"/>
                    </a:cubicBezTo>
                    <a:cubicBezTo>
                      <a:pt x="579" y="47"/>
                      <a:pt x="555" y="72"/>
                      <a:pt x="555" y="109"/>
                    </a:cubicBezTo>
                    <a:cubicBezTo>
                      <a:pt x="555" y="147"/>
                      <a:pt x="574" y="172"/>
                      <a:pt x="610" y="172"/>
                    </a:cubicBezTo>
                    <a:cubicBezTo>
                      <a:pt x="632" y="172"/>
                      <a:pt x="649" y="167"/>
                      <a:pt x="660" y="161"/>
                    </a:cubicBezTo>
                    <a:cubicBezTo>
                      <a:pt x="660" y="135"/>
                      <a:pt x="660" y="135"/>
                      <a:pt x="660" y="135"/>
                    </a:cubicBezTo>
                    <a:cubicBezTo>
                      <a:pt x="645" y="141"/>
                      <a:pt x="625" y="146"/>
                      <a:pt x="610" y="146"/>
                    </a:cubicBezTo>
                    <a:cubicBezTo>
                      <a:pt x="597" y="146"/>
                      <a:pt x="592" y="138"/>
                      <a:pt x="592" y="133"/>
                    </a:cubicBezTo>
                    <a:cubicBezTo>
                      <a:pt x="592" y="128"/>
                      <a:pt x="595" y="125"/>
                      <a:pt x="601" y="124"/>
                    </a:cubicBezTo>
                    <a:lnTo>
                      <a:pt x="622" y="119"/>
                    </a:lnTo>
                    <a:close/>
                    <a:moveTo>
                      <a:pt x="496" y="109"/>
                    </a:moveTo>
                    <a:cubicBezTo>
                      <a:pt x="496" y="132"/>
                      <a:pt x="490" y="145"/>
                      <a:pt x="474" y="145"/>
                    </a:cubicBezTo>
                    <a:cubicBezTo>
                      <a:pt x="457" y="145"/>
                      <a:pt x="452" y="132"/>
                      <a:pt x="452" y="109"/>
                    </a:cubicBezTo>
                    <a:cubicBezTo>
                      <a:pt x="452" y="87"/>
                      <a:pt x="457" y="74"/>
                      <a:pt x="474" y="74"/>
                    </a:cubicBezTo>
                    <a:cubicBezTo>
                      <a:pt x="490" y="74"/>
                      <a:pt x="496" y="87"/>
                      <a:pt x="496" y="109"/>
                    </a:cubicBezTo>
                    <a:moveTo>
                      <a:pt x="529" y="0"/>
                    </a:moveTo>
                    <a:cubicBezTo>
                      <a:pt x="496" y="0"/>
                      <a:pt x="496" y="0"/>
                      <a:pt x="496" y="0"/>
                    </a:cubicBezTo>
                    <a:cubicBezTo>
                      <a:pt x="496" y="62"/>
                      <a:pt x="496" y="62"/>
                      <a:pt x="496" y="62"/>
                    </a:cubicBezTo>
                    <a:cubicBezTo>
                      <a:pt x="491" y="55"/>
                      <a:pt x="480" y="47"/>
                      <a:pt x="465" y="47"/>
                    </a:cubicBezTo>
                    <a:cubicBezTo>
                      <a:pt x="432" y="47"/>
                      <a:pt x="418" y="72"/>
                      <a:pt x="418" y="109"/>
                    </a:cubicBezTo>
                    <a:cubicBezTo>
                      <a:pt x="418" y="147"/>
                      <a:pt x="432" y="172"/>
                      <a:pt x="466" y="172"/>
                    </a:cubicBezTo>
                    <a:cubicBezTo>
                      <a:pt x="481" y="172"/>
                      <a:pt x="493" y="164"/>
                      <a:pt x="499" y="155"/>
                    </a:cubicBezTo>
                    <a:cubicBezTo>
                      <a:pt x="499" y="158"/>
                      <a:pt x="499" y="164"/>
                      <a:pt x="501" y="169"/>
                    </a:cubicBezTo>
                    <a:cubicBezTo>
                      <a:pt x="529" y="169"/>
                      <a:pt x="529" y="169"/>
                      <a:pt x="529" y="169"/>
                    </a:cubicBezTo>
                    <a:lnTo>
                      <a:pt x="529" y="0"/>
                    </a:lnTo>
                    <a:close/>
                    <a:moveTo>
                      <a:pt x="352" y="47"/>
                    </a:moveTo>
                    <a:cubicBezTo>
                      <a:pt x="334" y="47"/>
                      <a:pt x="321" y="56"/>
                      <a:pt x="316" y="66"/>
                    </a:cubicBezTo>
                    <a:cubicBezTo>
                      <a:pt x="316" y="63"/>
                      <a:pt x="315" y="54"/>
                      <a:pt x="313" y="50"/>
                    </a:cubicBezTo>
                    <a:cubicBezTo>
                      <a:pt x="286" y="50"/>
                      <a:pt x="286" y="50"/>
                      <a:pt x="286" y="50"/>
                    </a:cubicBezTo>
                    <a:cubicBezTo>
                      <a:pt x="286" y="169"/>
                      <a:pt x="286" y="169"/>
                      <a:pt x="286" y="169"/>
                    </a:cubicBezTo>
                    <a:cubicBezTo>
                      <a:pt x="319" y="169"/>
                      <a:pt x="319" y="169"/>
                      <a:pt x="319" y="169"/>
                    </a:cubicBezTo>
                    <a:cubicBezTo>
                      <a:pt x="319" y="109"/>
                      <a:pt x="319" y="109"/>
                      <a:pt x="319" y="109"/>
                    </a:cubicBezTo>
                    <a:cubicBezTo>
                      <a:pt x="319" y="83"/>
                      <a:pt x="327" y="74"/>
                      <a:pt x="342" y="74"/>
                    </a:cubicBezTo>
                    <a:cubicBezTo>
                      <a:pt x="350" y="74"/>
                      <a:pt x="355" y="77"/>
                      <a:pt x="357" y="84"/>
                    </a:cubicBezTo>
                    <a:cubicBezTo>
                      <a:pt x="359" y="89"/>
                      <a:pt x="360" y="93"/>
                      <a:pt x="360" y="107"/>
                    </a:cubicBezTo>
                    <a:cubicBezTo>
                      <a:pt x="360" y="169"/>
                      <a:pt x="360" y="169"/>
                      <a:pt x="360" y="169"/>
                    </a:cubicBezTo>
                    <a:cubicBezTo>
                      <a:pt x="393" y="169"/>
                      <a:pt x="393" y="169"/>
                      <a:pt x="393" y="169"/>
                    </a:cubicBezTo>
                    <a:cubicBezTo>
                      <a:pt x="393" y="100"/>
                      <a:pt x="393" y="100"/>
                      <a:pt x="393" y="100"/>
                    </a:cubicBezTo>
                    <a:cubicBezTo>
                      <a:pt x="393" y="86"/>
                      <a:pt x="391" y="76"/>
                      <a:pt x="388" y="68"/>
                    </a:cubicBezTo>
                    <a:cubicBezTo>
                      <a:pt x="382" y="53"/>
                      <a:pt x="370" y="47"/>
                      <a:pt x="352" y="47"/>
                    </a:cubicBezTo>
                    <a:moveTo>
                      <a:pt x="186" y="172"/>
                    </a:moveTo>
                    <a:cubicBezTo>
                      <a:pt x="204" y="172"/>
                      <a:pt x="217" y="163"/>
                      <a:pt x="223" y="153"/>
                    </a:cubicBezTo>
                    <a:cubicBezTo>
                      <a:pt x="223" y="156"/>
                      <a:pt x="223" y="164"/>
                      <a:pt x="225" y="169"/>
                    </a:cubicBezTo>
                    <a:cubicBezTo>
                      <a:pt x="252" y="169"/>
                      <a:pt x="252" y="169"/>
                      <a:pt x="252" y="169"/>
                    </a:cubicBezTo>
                    <a:cubicBezTo>
                      <a:pt x="252" y="50"/>
                      <a:pt x="252" y="50"/>
                      <a:pt x="252" y="50"/>
                    </a:cubicBezTo>
                    <a:cubicBezTo>
                      <a:pt x="219" y="50"/>
                      <a:pt x="219" y="50"/>
                      <a:pt x="219" y="50"/>
                    </a:cubicBezTo>
                    <a:cubicBezTo>
                      <a:pt x="219" y="110"/>
                      <a:pt x="219" y="110"/>
                      <a:pt x="219" y="110"/>
                    </a:cubicBezTo>
                    <a:cubicBezTo>
                      <a:pt x="219" y="136"/>
                      <a:pt x="211" y="145"/>
                      <a:pt x="196" y="145"/>
                    </a:cubicBezTo>
                    <a:cubicBezTo>
                      <a:pt x="189" y="145"/>
                      <a:pt x="184" y="141"/>
                      <a:pt x="182" y="135"/>
                    </a:cubicBezTo>
                    <a:cubicBezTo>
                      <a:pt x="180" y="130"/>
                      <a:pt x="179" y="125"/>
                      <a:pt x="179" y="112"/>
                    </a:cubicBezTo>
                    <a:cubicBezTo>
                      <a:pt x="179" y="50"/>
                      <a:pt x="179" y="50"/>
                      <a:pt x="179" y="50"/>
                    </a:cubicBezTo>
                    <a:cubicBezTo>
                      <a:pt x="146" y="50"/>
                      <a:pt x="146" y="50"/>
                      <a:pt x="146" y="50"/>
                    </a:cubicBezTo>
                    <a:cubicBezTo>
                      <a:pt x="146" y="119"/>
                      <a:pt x="146" y="119"/>
                      <a:pt x="146" y="119"/>
                    </a:cubicBezTo>
                    <a:cubicBezTo>
                      <a:pt x="146" y="131"/>
                      <a:pt x="147" y="142"/>
                      <a:pt x="150" y="151"/>
                    </a:cubicBezTo>
                    <a:cubicBezTo>
                      <a:pt x="156" y="165"/>
                      <a:pt x="168" y="172"/>
                      <a:pt x="186" y="172"/>
                    </a:cubicBezTo>
                    <a:moveTo>
                      <a:pt x="50" y="32"/>
                    </a:moveTo>
                    <a:cubicBezTo>
                      <a:pt x="72" y="32"/>
                      <a:pt x="78" y="39"/>
                      <a:pt x="78" y="51"/>
                    </a:cubicBezTo>
                    <a:cubicBezTo>
                      <a:pt x="78" y="64"/>
                      <a:pt x="70" y="72"/>
                      <a:pt x="48" y="72"/>
                    </a:cubicBezTo>
                    <a:cubicBezTo>
                      <a:pt x="34" y="72"/>
                      <a:pt x="34" y="72"/>
                      <a:pt x="34" y="72"/>
                    </a:cubicBezTo>
                    <a:cubicBezTo>
                      <a:pt x="34" y="33"/>
                      <a:pt x="34" y="33"/>
                      <a:pt x="34" y="33"/>
                    </a:cubicBezTo>
                    <a:cubicBezTo>
                      <a:pt x="39" y="32"/>
                      <a:pt x="44" y="32"/>
                      <a:pt x="50" y="32"/>
                    </a:cubicBezTo>
                    <a:moveTo>
                      <a:pt x="55" y="98"/>
                    </a:moveTo>
                    <a:cubicBezTo>
                      <a:pt x="78" y="98"/>
                      <a:pt x="86" y="108"/>
                      <a:pt x="86" y="120"/>
                    </a:cubicBezTo>
                    <a:cubicBezTo>
                      <a:pt x="86" y="133"/>
                      <a:pt x="79" y="143"/>
                      <a:pt x="57" y="143"/>
                    </a:cubicBezTo>
                    <a:cubicBezTo>
                      <a:pt x="47" y="143"/>
                      <a:pt x="39" y="143"/>
                      <a:pt x="34" y="142"/>
                    </a:cubicBezTo>
                    <a:cubicBezTo>
                      <a:pt x="34" y="98"/>
                      <a:pt x="34" y="98"/>
                      <a:pt x="34" y="98"/>
                    </a:cubicBezTo>
                    <a:lnTo>
                      <a:pt x="55" y="98"/>
                    </a:lnTo>
                    <a:close/>
                    <a:moveTo>
                      <a:pt x="49" y="171"/>
                    </a:moveTo>
                    <a:cubicBezTo>
                      <a:pt x="105" y="171"/>
                      <a:pt x="121" y="152"/>
                      <a:pt x="121" y="122"/>
                    </a:cubicBezTo>
                    <a:cubicBezTo>
                      <a:pt x="121" y="100"/>
                      <a:pt x="106" y="85"/>
                      <a:pt x="89" y="81"/>
                    </a:cubicBezTo>
                    <a:cubicBezTo>
                      <a:pt x="103" y="77"/>
                      <a:pt x="113" y="64"/>
                      <a:pt x="113" y="49"/>
                    </a:cubicBezTo>
                    <a:cubicBezTo>
                      <a:pt x="113" y="18"/>
                      <a:pt x="94" y="4"/>
                      <a:pt x="50" y="4"/>
                    </a:cubicBezTo>
                    <a:cubicBezTo>
                      <a:pt x="36" y="4"/>
                      <a:pt x="6" y="6"/>
                      <a:pt x="0" y="7"/>
                    </a:cubicBezTo>
                    <a:cubicBezTo>
                      <a:pt x="0" y="168"/>
                      <a:pt x="0" y="168"/>
                      <a:pt x="0" y="168"/>
                    </a:cubicBezTo>
                    <a:cubicBezTo>
                      <a:pt x="12" y="170"/>
                      <a:pt x="25" y="171"/>
                      <a:pt x="49" y="171"/>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sz="11618"/>
              </a:p>
            </p:txBody>
          </p:sp>
          <p:sp>
            <p:nvSpPr>
              <p:cNvPr id="30" name="Freeform 8"/>
              <p:cNvSpPr>
                <a:spLocks noEditPoints="1"/>
              </p:cNvSpPr>
              <p:nvPr/>
            </p:nvSpPr>
            <p:spPr bwMode="auto">
              <a:xfrm>
                <a:off x="15427328" y="27792366"/>
                <a:ext cx="2582864" cy="546101"/>
              </a:xfrm>
              <a:custGeom>
                <a:avLst/>
                <a:gdLst/>
                <a:ahLst/>
                <a:cxnLst>
                  <a:cxn ang="0">
                    <a:pos x="790" y="172"/>
                  </a:cxn>
                  <a:cxn ang="0">
                    <a:pos x="815" y="142"/>
                  </a:cxn>
                  <a:cxn ang="0">
                    <a:pos x="784" y="128"/>
                  </a:cxn>
                  <a:cxn ang="0">
                    <a:pos x="811" y="75"/>
                  </a:cxn>
                  <a:cxn ang="0">
                    <a:pos x="784" y="50"/>
                  </a:cxn>
                  <a:cxn ang="0">
                    <a:pos x="751" y="23"/>
                  </a:cxn>
                  <a:cxn ang="0">
                    <a:pos x="736" y="50"/>
                  </a:cxn>
                  <a:cxn ang="0">
                    <a:pos x="751" y="75"/>
                  </a:cxn>
                  <a:cxn ang="0">
                    <a:pos x="676" y="131"/>
                  </a:cxn>
                  <a:cxn ang="0">
                    <a:pos x="725" y="168"/>
                  </a:cxn>
                  <a:cxn ang="0">
                    <a:pos x="719" y="143"/>
                  </a:cxn>
                  <a:cxn ang="0">
                    <a:pos x="709" y="0"/>
                  </a:cxn>
                  <a:cxn ang="0">
                    <a:pos x="676" y="131"/>
                  </a:cxn>
                  <a:cxn ang="0">
                    <a:pos x="617" y="85"/>
                  </a:cxn>
                  <a:cxn ang="0">
                    <a:pos x="586" y="103"/>
                  </a:cxn>
                  <a:cxn ang="0">
                    <a:pos x="577" y="105"/>
                  </a:cxn>
                  <a:cxn ang="0">
                    <a:pos x="611" y="119"/>
                  </a:cxn>
                  <a:cxn ang="0">
                    <a:pos x="602" y="47"/>
                  </a:cxn>
                  <a:cxn ang="0">
                    <a:pos x="599" y="172"/>
                  </a:cxn>
                  <a:cxn ang="0">
                    <a:pos x="649" y="135"/>
                  </a:cxn>
                  <a:cxn ang="0">
                    <a:pos x="581" y="133"/>
                  </a:cxn>
                  <a:cxn ang="0">
                    <a:pos x="611" y="119"/>
                  </a:cxn>
                  <a:cxn ang="0">
                    <a:pos x="532" y="50"/>
                  </a:cxn>
                  <a:cxn ang="0">
                    <a:pos x="479" y="134"/>
                  </a:cxn>
                  <a:cxn ang="0">
                    <a:pos x="428" y="50"/>
                  </a:cxn>
                  <a:cxn ang="0">
                    <a:pos x="386" y="50"/>
                  </a:cxn>
                  <a:cxn ang="0">
                    <a:pos x="390" y="169"/>
                  </a:cxn>
                  <a:cxn ang="0">
                    <a:pos x="442" y="97"/>
                  </a:cxn>
                  <a:cxn ang="0">
                    <a:pos x="494" y="169"/>
                  </a:cxn>
                  <a:cxn ang="0">
                    <a:pos x="189" y="66"/>
                  </a:cxn>
                  <a:cxn ang="0">
                    <a:pos x="159" y="50"/>
                  </a:cxn>
                  <a:cxn ang="0">
                    <a:pos x="192" y="169"/>
                  </a:cxn>
                  <a:cxn ang="0">
                    <a:pos x="214" y="74"/>
                  </a:cxn>
                  <a:cxn ang="0">
                    <a:pos x="230" y="107"/>
                  </a:cxn>
                  <a:cxn ang="0">
                    <a:pos x="263" y="169"/>
                  </a:cxn>
                  <a:cxn ang="0">
                    <a:pos x="285" y="74"/>
                  </a:cxn>
                  <a:cxn ang="0">
                    <a:pos x="300" y="107"/>
                  </a:cxn>
                  <a:cxn ang="0">
                    <a:pos x="333" y="169"/>
                  </a:cxn>
                  <a:cxn ang="0">
                    <a:pos x="329" y="68"/>
                  </a:cxn>
                  <a:cxn ang="0">
                    <a:pos x="258" y="68"/>
                  </a:cxn>
                  <a:cxn ang="0">
                    <a:pos x="34" y="6"/>
                  </a:cxn>
                  <a:cxn ang="0">
                    <a:pos x="0" y="111"/>
                  </a:cxn>
                  <a:cxn ang="0">
                    <a:pos x="125" y="111"/>
                  </a:cxn>
                  <a:cxn ang="0">
                    <a:pos x="90" y="6"/>
                  </a:cxn>
                  <a:cxn ang="0">
                    <a:pos x="62" y="144"/>
                  </a:cxn>
                  <a:cxn ang="0">
                    <a:pos x="34" y="6"/>
                  </a:cxn>
                </a:cxnLst>
                <a:rect l="0" t="0" r="r" b="b"/>
                <a:pathLst>
                  <a:path w="815" h="172">
                    <a:moveTo>
                      <a:pt x="751" y="130"/>
                    </a:moveTo>
                    <a:cubicBezTo>
                      <a:pt x="751" y="157"/>
                      <a:pt x="762" y="172"/>
                      <a:pt x="790" y="172"/>
                    </a:cubicBezTo>
                    <a:cubicBezTo>
                      <a:pt x="802" y="172"/>
                      <a:pt x="812" y="169"/>
                      <a:pt x="815" y="168"/>
                    </a:cubicBezTo>
                    <a:cubicBezTo>
                      <a:pt x="815" y="142"/>
                      <a:pt x="815" y="142"/>
                      <a:pt x="815" y="142"/>
                    </a:cubicBezTo>
                    <a:cubicBezTo>
                      <a:pt x="810" y="144"/>
                      <a:pt x="804" y="145"/>
                      <a:pt x="798" y="145"/>
                    </a:cubicBezTo>
                    <a:cubicBezTo>
                      <a:pt x="788" y="145"/>
                      <a:pt x="784" y="142"/>
                      <a:pt x="784" y="128"/>
                    </a:cubicBezTo>
                    <a:cubicBezTo>
                      <a:pt x="784" y="75"/>
                      <a:pt x="784" y="75"/>
                      <a:pt x="784" y="75"/>
                    </a:cubicBezTo>
                    <a:cubicBezTo>
                      <a:pt x="811" y="75"/>
                      <a:pt x="811" y="75"/>
                      <a:pt x="811" y="75"/>
                    </a:cubicBezTo>
                    <a:cubicBezTo>
                      <a:pt x="811" y="50"/>
                      <a:pt x="811" y="50"/>
                      <a:pt x="811" y="50"/>
                    </a:cubicBezTo>
                    <a:cubicBezTo>
                      <a:pt x="784" y="50"/>
                      <a:pt x="784" y="50"/>
                      <a:pt x="784" y="50"/>
                    </a:cubicBezTo>
                    <a:cubicBezTo>
                      <a:pt x="784" y="15"/>
                      <a:pt x="784" y="15"/>
                      <a:pt x="784" y="15"/>
                    </a:cubicBezTo>
                    <a:cubicBezTo>
                      <a:pt x="766" y="17"/>
                      <a:pt x="754" y="22"/>
                      <a:pt x="751" y="23"/>
                    </a:cubicBezTo>
                    <a:cubicBezTo>
                      <a:pt x="751" y="50"/>
                      <a:pt x="751" y="50"/>
                      <a:pt x="751" y="50"/>
                    </a:cubicBezTo>
                    <a:cubicBezTo>
                      <a:pt x="736" y="50"/>
                      <a:pt x="736" y="50"/>
                      <a:pt x="736" y="50"/>
                    </a:cubicBezTo>
                    <a:cubicBezTo>
                      <a:pt x="736" y="75"/>
                      <a:pt x="736" y="75"/>
                      <a:pt x="736" y="75"/>
                    </a:cubicBezTo>
                    <a:cubicBezTo>
                      <a:pt x="751" y="75"/>
                      <a:pt x="751" y="75"/>
                      <a:pt x="751" y="75"/>
                    </a:cubicBezTo>
                    <a:lnTo>
                      <a:pt x="751" y="130"/>
                    </a:lnTo>
                    <a:close/>
                    <a:moveTo>
                      <a:pt x="676" y="131"/>
                    </a:moveTo>
                    <a:cubicBezTo>
                      <a:pt x="676" y="159"/>
                      <a:pt x="686" y="170"/>
                      <a:pt x="708" y="170"/>
                    </a:cubicBezTo>
                    <a:cubicBezTo>
                      <a:pt x="715" y="170"/>
                      <a:pt x="722" y="169"/>
                      <a:pt x="725" y="168"/>
                    </a:cubicBezTo>
                    <a:cubicBezTo>
                      <a:pt x="725" y="143"/>
                      <a:pt x="725" y="143"/>
                      <a:pt x="725" y="143"/>
                    </a:cubicBezTo>
                    <a:cubicBezTo>
                      <a:pt x="719" y="143"/>
                      <a:pt x="719" y="143"/>
                      <a:pt x="719" y="143"/>
                    </a:cubicBezTo>
                    <a:cubicBezTo>
                      <a:pt x="712" y="143"/>
                      <a:pt x="709" y="140"/>
                      <a:pt x="709" y="129"/>
                    </a:cubicBezTo>
                    <a:cubicBezTo>
                      <a:pt x="709" y="0"/>
                      <a:pt x="709" y="0"/>
                      <a:pt x="709" y="0"/>
                    </a:cubicBezTo>
                    <a:cubicBezTo>
                      <a:pt x="676" y="0"/>
                      <a:pt x="676" y="0"/>
                      <a:pt x="676" y="0"/>
                    </a:cubicBezTo>
                    <a:lnTo>
                      <a:pt x="676" y="131"/>
                    </a:lnTo>
                    <a:close/>
                    <a:moveTo>
                      <a:pt x="602" y="73"/>
                    </a:moveTo>
                    <a:cubicBezTo>
                      <a:pt x="611" y="73"/>
                      <a:pt x="617" y="78"/>
                      <a:pt x="617" y="85"/>
                    </a:cubicBezTo>
                    <a:cubicBezTo>
                      <a:pt x="617" y="92"/>
                      <a:pt x="612" y="97"/>
                      <a:pt x="601" y="99"/>
                    </a:cubicBezTo>
                    <a:cubicBezTo>
                      <a:pt x="586" y="103"/>
                      <a:pt x="586" y="103"/>
                      <a:pt x="586" y="103"/>
                    </a:cubicBezTo>
                    <a:cubicBezTo>
                      <a:pt x="581" y="105"/>
                      <a:pt x="578" y="106"/>
                      <a:pt x="577" y="108"/>
                    </a:cubicBezTo>
                    <a:cubicBezTo>
                      <a:pt x="577" y="105"/>
                      <a:pt x="577" y="105"/>
                      <a:pt x="577" y="105"/>
                    </a:cubicBezTo>
                    <a:cubicBezTo>
                      <a:pt x="577" y="86"/>
                      <a:pt x="586" y="73"/>
                      <a:pt x="602" y="73"/>
                    </a:cubicBezTo>
                    <a:moveTo>
                      <a:pt x="611" y="119"/>
                    </a:moveTo>
                    <a:cubicBezTo>
                      <a:pt x="637" y="113"/>
                      <a:pt x="650" y="105"/>
                      <a:pt x="650" y="83"/>
                    </a:cubicBezTo>
                    <a:cubicBezTo>
                      <a:pt x="650" y="63"/>
                      <a:pt x="635" y="47"/>
                      <a:pt x="602" y="47"/>
                    </a:cubicBezTo>
                    <a:cubicBezTo>
                      <a:pt x="567" y="47"/>
                      <a:pt x="544" y="72"/>
                      <a:pt x="544" y="109"/>
                    </a:cubicBezTo>
                    <a:cubicBezTo>
                      <a:pt x="544" y="147"/>
                      <a:pt x="562" y="172"/>
                      <a:pt x="599" y="172"/>
                    </a:cubicBezTo>
                    <a:cubicBezTo>
                      <a:pt x="620" y="172"/>
                      <a:pt x="638" y="168"/>
                      <a:pt x="649" y="161"/>
                    </a:cubicBezTo>
                    <a:cubicBezTo>
                      <a:pt x="649" y="135"/>
                      <a:pt x="649" y="135"/>
                      <a:pt x="649" y="135"/>
                    </a:cubicBezTo>
                    <a:cubicBezTo>
                      <a:pt x="634" y="141"/>
                      <a:pt x="613" y="146"/>
                      <a:pt x="599" y="146"/>
                    </a:cubicBezTo>
                    <a:cubicBezTo>
                      <a:pt x="586" y="146"/>
                      <a:pt x="581" y="138"/>
                      <a:pt x="581" y="133"/>
                    </a:cubicBezTo>
                    <a:cubicBezTo>
                      <a:pt x="581" y="128"/>
                      <a:pt x="584" y="125"/>
                      <a:pt x="590" y="124"/>
                    </a:cubicBezTo>
                    <a:lnTo>
                      <a:pt x="611" y="119"/>
                    </a:lnTo>
                    <a:close/>
                    <a:moveTo>
                      <a:pt x="494" y="169"/>
                    </a:moveTo>
                    <a:cubicBezTo>
                      <a:pt x="508" y="141"/>
                      <a:pt x="523" y="92"/>
                      <a:pt x="532" y="50"/>
                    </a:cubicBezTo>
                    <a:cubicBezTo>
                      <a:pt x="498" y="50"/>
                      <a:pt x="498" y="50"/>
                      <a:pt x="498" y="50"/>
                    </a:cubicBezTo>
                    <a:cubicBezTo>
                      <a:pt x="492" y="83"/>
                      <a:pt x="485" y="116"/>
                      <a:pt x="479" y="134"/>
                    </a:cubicBezTo>
                    <a:cubicBezTo>
                      <a:pt x="472" y="116"/>
                      <a:pt x="463" y="83"/>
                      <a:pt x="456" y="50"/>
                    </a:cubicBezTo>
                    <a:cubicBezTo>
                      <a:pt x="428" y="50"/>
                      <a:pt x="428" y="50"/>
                      <a:pt x="428" y="50"/>
                    </a:cubicBezTo>
                    <a:cubicBezTo>
                      <a:pt x="421" y="83"/>
                      <a:pt x="412" y="116"/>
                      <a:pt x="405" y="134"/>
                    </a:cubicBezTo>
                    <a:cubicBezTo>
                      <a:pt x="399" y="116"/>
                      <a:pt x="392" y="83"/>
                      <a:pt x="386" y="50"/>
                    </a:cubicBezTo>
                    <a:cubicBezTo>
                      <a:pt x="352" y="50"/>
                      <a:pt x="352" y="50"/>
                      <a:pt x="352" y="50"/>
                    </a:cubicBezTo>
                    <a:cubicBezTo>
                      <a:pt x="361" y="92"/>
                      <a:pt x="376" y="141"/>
                      <a:pt x="390" y="169"/>
                    </a:cubicBezTo>
                    <a:cubicBezTo>
                      <a:pt x="420" y="169"/>
                      <a:pt x="420" y="169"/>
                      <a:pt x="420" y="169"/>
                    </a:cubicBezTo>
                    <a:cubicBezTo>
                      <a:pt x="429" y="146"/>
                      <a:pt x="439" y="112"/>
                      <a:pt x="442" y="97"/>
                    </a:cubicBezTo>
                    <a:cubicBezTo>
                      <a:pt x="445" y="112"/>
                      <a:pt x="455" y="146"/>
                      <a:pt x="465" y="169"/>
                    </a:cubicBezTo>
                    <a:lnTo>
                      <a:pt x="494" y="169"/>
                    </a:lnTo>
                    <a:close/>
                    <a:moveTo>
                      <a:pt x="224" y="47"/>
                    </a:moveTo>
                    <a:cubicBezTo>
                      <a:pt x="207" y="47"/>
                      <a:pt x="194" y="56"/>
                      <a:pt x="189" y="66"/>
                    </a:cubicBezTo>
                    <a:cubicBezTo>
                      <a:pt x="189" y="63"/>
                      <a:pt x="188" y="55"/>
                      <a:pt x="187" y="50"/>
                    </a:cubicBezTo>
                    <a:cubicBezTo>
                      <a:pt x="159" y="50"/>
                      <a:pt x="159" y="50"/>
                      <a:pt x="159" y="50"/>
                    </a:cubicBezTo>
                    <a:cubicBezTo>
                      <a:pt x="159" y="169"/>
                      <a:pt x="159" y="169"/>
                      <a:pt x="159" y="169"/>
                    </a:cubicBezTo>
                    <a:cubicBezTo>
                      <a:pt x="192" y="169"/>
                      <a:pt x="192" y="169"/>
                      <a:pt x="192" y="169"/>
                    </a:cubicBezTo>
                    <a:cubicBezTo>
                      <a:pt x="192" y="109"/>
                      <a:pt x="192" y="109"/>
                      <a:pt x="192" y="109"/>
                    </a:cubicBezTo>
                    <a:cubicBezTo>
                      <a:pt x="192" y="83"/>
                      <a:pt x="200" y="74"/>
                      <a:pt x="214" y="74"/>
                    </a:cubicBezTo>
                    <a:cubicBezTo>
                      <a:pt x="221" y="74"/>
                      <a:pt x="226" y="78"/>
                      <a:pt x="228" y="84"/>
                    </a:cubicBezTo>
                    <a:cubicBezTo>
                      <a:pt x="230" y="90"/>
                      <a:pt x="230" y="95"/>
                      <a:pt x="230" y="107"/>
                    </a:cubicBezTo>
                    <a:cubicBezTo>
                      <a:pt x="230" y="169"/>
                      <a:pt x="230" y="169"/>
                      <a:pt x="230" y="169"/>
                    </a:cubicBezTo>
                    <a:cubicBezTo>
                      <a:pt x="263" y="169"/>
                      <a:pt x="263" y="169"/>
                      <a:pt x="263" y="169"/>
                    </a:cubicBezTo>
                    <a:cubicBezTo>
                      <a:pt x="263" y="109"/>
                      <a:pt x="263" y="109"/>
                      <a:pt x="263" y="109"/>
                    </a:cubicBezTo>
                    <a:cubicBezTo>
                      <a:pt x="263" y="84"/>
                      <a:pt x="270" y="74"/>
                      <a:pt x="285" y="74"/>
                    </a:cubicBezTo>
                    <a:cubicBezTo>
                      <a:pt x="292" y="74"/>
                      <a:pt x="296" y="78"/>
                      <a:pt x="298" y="84"/>
                    </a:cubicBezTo>
                    <a:cubicBezTo>
                      <a:pt x="300" y="90"/>
                      <a:pt x="300" y="95"/>
                      <a:pt x="300" y="107"/>
                    </a:cubicBezTo>
                    <a:cubicBezTo>
                      <a:pt x="300" y="169"/>
                      <a:pt x="300" y="169"/>
                      <a:pt x="300" y="169"/>
                    </a:cubicBezTo>
                    <a:cubicBezTo>
                      <a:pt x="333" y="169"/>
                      <a:pt x="333" y="169"/>
                      <a:pt x="333" y="169"/>
                    </a:cubicBezTo>
                    <a:cubicBezTo>
                      <a:pt x="333" y="100"/>
                      <a:pt x="333" y="100"/>
                      <a:pt x="333" y="100"/>
                    </a:cubicBezTo>
                    <a:cubicBezTo>
                      <a:pt x="333" y="86"/>
                      <a:pt x="332" y="76"/>
                      <a:pt x="329" y="68"/>
                    </a:cubicBezTo>
                    <a:cubicBezTo>
                      <a:pt x="323" y="54"/>
                      <a:pt x="310" y="47"/>
                      <a:pt x="294" y="47"/>
                    </a:cubicBezTo>
                    <a:cubicBezTo>
                      <a:pt x="277" y="47"/>
                      <a:pt x="264" y="57"/>
                      <a:pt x="258" y="68"/>
                    </a:cubicBezTo>
                    <a:cubicBezTo>
                      <a:pt x="253" y="54"/>
                      <a:pt x="240" y="47"/>
                      <a:pt x="224" y="47"/>
                    </a:cubicBezTo>
                    <a:moveTo>
                      <a:pt x="34" y="6"/>
                    </a:moveTo>
                    <a:cubicBezTo>
                      <a:pt x="0" y="6"/>
                      <a:pt x="0" y="6"/>
                      <a:pt x="0" y="6"/>
                    </a:cubicBezTo>
                    <a:cubicBezTo>
                      <a:pt x="0" y="111"/>
                      <a:pt x="0" y="111"/>
                      <a:pt x="0" y="111"/>
                    </a:cubicBezTo>
                    <a:cubicBezTo>
                      <a:pt x="0" y="150"/>
                      <a:pt x="24" y="172"/>
                      <a:pt x="62" y="172"/>
                    </a:cubicBezTo>
                    <a:cubicBezTo>
                      <a:pt x="100" y="172"/>
                      <a:pt x="125" y="150"/>
                      <a:pt x="125" y="111"/>
                    </a:cubicBezTo>
                    <a:cubicBezTo>
                      <a:pt x="125" y="6"/>
                      <a:pt x="125" y="6"/>
                      <a:pt x="125" y="6"/>
                    </a:cubicBezTo>
                    <a:cubicBezTo>
                      <a:pt x="90" y="6"/>
                      <a:pt x="90" y="6"/>
                      <a:pt x="90" y="6"/>
                    </a:cubicBezTo>
                    <a:cubicBezTo>
                      <a:pt x="90" y="109"/>
                      <a:pt x="90" y="109"/>
                      <a:pt x="90" y="109"/>
                    </a:cubicBezTo>
                    <a:cubicBezTo>
                      <a:pt x="90" y="131"/>
                      <a:pt x="80" y="144"/>
                      <a:pt x="62" y="144"/>
                    </a:cubicBezTo>
                    <a:cubicBezTo>
                      <a:pt x="44" y="144"/>
                      <a:pt x="34" y="131"/>
                      <a:pt x="34" y="109"/>
                    </a:cubicBezTo>
                    <a:lnTo>
                      <a:pt x="3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sz="11618"/>
              </a:p>
            </p:txBody>
          </p:sp>
          <p:sp>
            <p:nvSpPr>
              <p:cNvPr id="31" name="Freeform 9"/>
              <p:cNvSpPr>
                <a:spLocks noEditPoints="1"/>
              </p:cNvSpPr>
              <p:nvPr/>
            </p:nvSpPr>
            <p:spPr bwMode="auto">
              <a:xfrm>
                <a:off x="18276888" y="27709814"/>
                <a:ext cx="720725" cy="695325"/>
              </a:xfrm>
              <a:custGeom>
                <a:avLst/>
                <a:gdLst/>
                <a:ahLst/>
                <a:cxnLst>
                  <a:cxn ang="0">
                    <a:pos x="63" y="87"/>
                  </a:cxn>
                  <a:cxn ang="0">
                    <a:pos x="4" y="81"/>
                  </a:cxn>
                  <a:cxn ang="0">
                    <a:pos x="0" y="112"/>
                  </a:cxn>
                  <a:cxn ang="0">
                    <a:pos x="81" y="219"/>
                  </a:cxn>
                  <a:cxn ang="0">
                    <a:pos x="81" y="219"/>
                  </a:cxn>
                  <a:cxn ang="0">
                    <a:pos x="105" y="141"/>
                  </a:cxn>
                  <a:cxn ang="0">
                    <a:pos x="99" y="103"/>
                  </a:cxn>
                  <a:cxn ang="0">
                    <a:pos x="63" y="87"/>
                  </a:cxn>
                  <a:cxn ang="0">
                    <a:pos x="190" y="72"/>
                  </a:cxn>
                  <a:cxn ang="0">
                    <a:pos x="220" y="73"/>
                  </a:cxn>
                  <a:cxn ang="0">
                    <a:pos x="113" y="0"/>
                  </a:cxn>
                  <a:cxn ang="0">
                    <a:pos x="7" y="73"/>
                  </a:cxn>
                  <a:cxn ang="0">
                    <a:pos x="37" y="72"/>
                  </a:cxn>
                  <a:cxn ang="0">
                    <a:pos x="95" y="64"/>
                  </a:cxn>
                  <a:cxn ang="0">
                    <a:pos x="109" y="60"/>
                  </a:cxn>
                  <a:cxn ang="0">
                    <a:pos x="96" y="42"/>
                  </a:cxn>
                  <a:cxn ang="0">
                    <a:pos x="114" y="24"/>
                  </a:cxn>
                  <a:cxn ang="0">
                    <a:pos x="132" y="42"/>
                  </a:cxn>
                  <a:cxn ang="0">
                    <a:pos x="117" y="60"/>
                  </a:cxn>
                  <a:cxn ang="0">
                    <a:pos x="131" y="64"/>
                  </a:cxn>
                  <a:cxn ang="0">
                    <a:pos x="190" y="72"/>
                  </a:cxn>
                  <a:cxn ang="0">
                    <a:pos x="227" y="112"/>
                  </a:cxn>
                  <a:cxn ang="0">
                    <a:pos x="223" y="82"/>
                  </a:cxn>
                  <a:cxn ang="0">
                    <a:pos x="222" y="82"/>
                  </a:cxn>
                  <a:cxn ang="0">
                    <a:pos x="163" y="87"/>
                  </a:cxn>
                  <a:cxn ang="0">
                    <a:pos x="127" y="103"/>
                  </a:cxn>
                  <a:cxn ang="0">
                    <a:pos x="121" y="141"/>
                  </a:cxn>
                  <a:cxn ang="0">
                    <a:pos x="145" y="219"/>
                  </a:cxn>
                  <a:cxn ang="0">
                    <a:pos x="145" y="219"/>
                  </a:cxn>
                  <a:cxn ang="0">
                    <a:pos x="227" y="112"/>
                  </a:cxn>
                </a:cxnLst>
                <a:rect l="0" t="0" r="r" b="b"/>
                <a:pathLst>
                  <a:path w="227" h="219">
                    <a:moveTo>
                      <a:pt x="63" y="87"/>
                    </a:moveTo>
                    <a:cubicBezTo>
                      <a:pt x="42" y="85"/>
                      <a:pt x="26" y="83"/>
                      <a:pt x="4" y="81"/>
                    </a:cubicBezTo>
                    <a:cubicBezTo>
                      <a:pt x="1" y="91"/>
                      <a:pt x="0" y="101"/>
                      <a:pt x="0" y="112"/>
                    </a:cubicBezTo>
                    <a:cubicBezTo>
                      <a:pt x="0" y="162"/>
                      <a:pt x="34" y="205"/>
                      <a:pt x="81" y="219"/>
                    </a:cubicBezTo>
                    <a:cubicBezTo>
                      <a:pt x="81" y="219"/>
                      <a:pt x="81" y="219"/>
                      <a:pt x="81" y="219"/>
                    </a:cubicBezTo>
                    <a:cubicBezTo>
                      <a:pt x="98" y="193"/>
                      <a:pt x="101" y="171"/>
                      <a:pt x="105" y="141"/>
                    </a:cubicBezTo>
                    <a:cubicBezTo>
                      <a:pt x="106" y="129"/>
                      <a:pt x="106" y="114"/>
                      <a:pt x="99" y="103"/>
                    </a:cubicBezTo>
                    <a:cubicBezTo>
                      <a:pt x="92" y="92"/>
                      <a:pt x="76" y="87"/>
                      <a:pt x="63" y="87"/>
                    </a:cubicBezTo>
                    <a:moveTo>
                      <a:pt x="190" y="72"/>
                    </a:moveTo>
                    <a:cubicBezTo>
                      <a:pt x="199" y="73"/>
                      <a:pt x="220" y="73"/>
                      <a:pt x="220" y="73"/>
                    </a:cubicBezTo>
                    <a:cubicBezTo>
                      <a:pt x="204" y="30"/>
                      <a:pt x="163" y="0"/>
                      <a:pt x="113" y="0"/>
                    </a:cubicBezTo>
                    <a:cubicBezTo>
                      <a:pt x="64" y="0"/>
                      <a:pt x="23" y="30"/>
                      <a:pt x="7" y="73"/>
                    </a:cubicBezTo>
                    <a:cubicBezTo>
                      <a:pt x="15" y="75"/>
                      <a:pt x="27" y="72"/>
                      <a:pt x="37" y="72"/>
                    </a:cubicBezTo>
                    <a:cubicBezTo>
                      <a:pt x="54" y="69"/>
                      <a:pt x="77" y="67"/>
                      <a:pt x="95" y="64"/>
                    </a:cubicBezTo>
                    <a:cubicBezTo>
                      <a:pt x="100" y="64"/>
                      <a:pt x="105" y="63"/>
                      <a:pt x="109" y="60"/>
                    </a:cubicBezTo>
                    <a:cubicBezTo>
                      <a:pt x="102" y="58"/>
                      <a:pt x="96" y="51"/>
                      <a:pt x="96" y="42"/>
                    </a:cubicBezTo>
                    <a:cubicBezTo>
                      <a:pt x="96" y="32"/>
                      <a:pt x="104" y="24"/>
                      <a:pt x="114" y="24"/>
                    </a:cubicBezTo>
                    <a:cubicBezTo>
                      <a:pt x="124" y="24"/>
                      <a:pt x="132" y="32"/>
                      <a:pt x="132" y="42"/>
                    </a:cubicBezTo>
                    <a:cubicBezTo>
                      <a:pt x="132" y="51"/>
                      <a:pt x="125" y="58"/>
                      <a:pt x="117" y="60"/>
                    </a:cubicBezTo>
                    <a:cubicBezTo>
                      <a:pt x="121" y="63"/>
                      <a:pt x="126" y="64"/>
                      <a:pt x="131" y="64"/>
                    </a:cubicBezTo>
                    <a:cubicBezTo>
                      <a:pt x="150" y="67"/>
                      <a:pt x="172" y="69"/>
                      <a:pt x="190" y="72"/>
                    </a:cubicBezTo>
                    <a:moveTo>
                      <a:pt x="227" y="112"/>
                    </a:moveTo>
                    <a:cubicBezTo>
                      <a:pt x="227" y="101"/>
                      <a:pt x="226" y="91"/>
                      <a:pt x="223" y="82"/>
                    </a:cubicBezTo>
                    <a:cubicBezTo>
                      <a:pt x="222" y="82"/>
                      <a:pt x="222" y="82"/>
                      <a:pt x="222" y="82"/>
                    </a:cubicBezTo>
                    <a:cubicBezTo>
                      <a:pt x="200" y="83"/>
                      <a:pt x="184" y="85"/>
                      <a:pt x="163" y="87"/>
                    </a:cubicBezTo>
                    <a:cubicBezTo>
                      <a:pt x="150" y="87"/>
                      <a:pt x="134" y="92"/>
                      <a:pt x="127" y="103"/>
                    </a:cubicBezTo>
                    <a:cubicBezTo>
                      <a:pt x="120" y="114"/>
                      <a:pt x="120" y="129"/>
                      <a:pt x="121" y="141"/>
                    </a:cubicBezTo>
                    <a:cubicBezTo>
                      <a:pt x="125" y="171"/>
                      <a:pt x="128" y="193"/>
                      <a:pt x="145" y="219"/>
                    </a:cubicBezTo>
                    <a:cubicBezTo>
                      <a:pt x="145" y="219"/>
                      <a:pt x="145" y="219"/>
                      <a:pt x="145" y="219"/>
                    </a:cubicBezTo>
                    <a:cubicBezTo>
                      <a:pt x="192" y="206"/>
                      <a:pt x="227" y="163"/>
                      <a:pt x="227" y="112"/>
                    </a:cubicBezTo>
                  </a:path>
                </a:pathLst>
              </a:custGeom>
              <a:solidFill>
                <a:srgbClr val="007626"/>
              </a:solidFill>
              <a:ln w="9525">
                <a:noFill/>
                <a:round/>
                <a:headEnd/>
                <a:tailEnd/>
              </a:ln>
            </p:spPr>
            <p:txBody>
              <a:bodyPr vert="horz" wrap="square" lIns="91440" tIns="45720" rIns="91440" bIns="45720" numCol="1" anchor="t" anchorCtr="0" compatLnSpc="1">
                <a:prstTxWarp prst="textNoShape">
                  <a:avLst/>
                </a:prstTxWarp>
              </a:bodyPr>
              <a:lstStyle/>
              <a:p>
                <a:endParaRPr lang="de-DE" sz="11618"/>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9" name="Rectangle 5"/>
          <p:cNvSpPr>
            <a:spLocks noChangeArrowheads="1"/>
          </p:cNvSpPr>
          <p:nvPr userDrawn="1"/>
        </p:nvSpPr>
        <p:spPr bwMode="auto">
          <a:xfrm>
            <a:off x="-2116" y="-3175"/>
            <a:ext cx="12187767" cy="6858000"/>
          </a:xfrm>
          <a:prstGeom prst="rect">
            <a:avLst/>
          </a:prstGeom>
          <a:solidFill>
            <a:srgbClr val="F0F1F1"/>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sz="1800"/>
          </a:p>
        </p:txBody>
      </p:sp>
      <p:sp>
        <p:nvSpPr>
          <p:cNvPr id="1027" name="AutoShape 3"/>
          <p:cNvSpPr>
            <a:spLocks noChangeAspect="1" noChangeArrowheads="1" noTextEdit="1"/>
          </p:cNvSpPr>
          <p:nvPr userDrawn="1"/>
        </p:nvSpPr>
        <p:spPr bwMode="auto">
          <a:xfrm>
            <a:off x="2119" y="0"/>
            <a:ext cx="12187767" cy="685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de-DE" sz="1800"/>
          </a:p>
        </p:txBody>
      </p:sp>
      <p:sp>
        <p:nvSpPr>
          <p:cNvPr id="1030" name="Rectangle 6"/>
          <p:cNvSpPr>
            <a:spLocks noChangeArrowheads="1"/>
          </p:cNvSpPr>
          <p:nvPr userDrawn="1"/>
        </p:nvSpPr>
        <p:spPr bwMode="auto">
          <a:xfrm>
            <a:off x="179919" y="180000"/>
            <a:ext cx="11833200" cy="65659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sz="1800"/>
          </a:p>
        </p:txBody>
      </p:sp>
      <p:sp>
        <p:nvSpPr>
          <p:cNvPr id="1031" name="Freeform 7"/>
          <p:cNvSpPr>
            <a:spLocks/>
          </p:cNvSpPr>
          <p:nvPr userDrawn="1"/>
        </p:nvSpPr>
        <p:spPr bwMode="auto">
          <a:xfrm>
            <a:off x="2119" y="6594478"/>
            <a:ext cx="12187767" cy="263525"/>
          </a:xfrm>
          <a:custGeom>
            <a:avLst/>
            <a:gdLst/>
            <a:ahLst/>
            <a:cxnLst>
              <a:cxn ang="0">
                <a:pos x="0" y="0"/>
              </a:cxn>
              <a:cxn ang="0">
                <a:pos x="0" y="82"/>
              </a:cxn>
              <a:cxn ang="0">
                <a:pos x="0" y="166"/>
              </a:cxn>
              <a:cxn ang="0">
                <a:pos x="5758" y="166"/>
              </a:cxn>
              <a:cxn ang="0">
                <a:pos x="5758" y="0"/>
              </a:cxn>
              <a:cxn ang="0">
                <a:pos x="0" y="0"/>
              </a:cxn>
            </a:cxnLst>
            <a:rect l="0" t="0" r="r" b="b"/>
            <a:pathLst>
              <a:path w="5758" h="166">
                <a:moveTo>
                  <a:pt x="0" y="0"/>
                </a:moveTo>
                <a:lnTo>
                  <a:pt x="0" y="82"/>
                </a:lnTo>
                <a:lnTo>
                  <a:pt x="0" y="166"/>
                </a:lnTo>
                <a:lnTo>
                  <a:pt x="5758" y="166"/>
                </a:lnTo>
                <a:lnTo>
                  <a:pt x="5758" y="0"/>
                </a:lnTo>
                <a:lnTo>
                  <a:pt x="0" y="0"/>
                </a:lnTo>
                <a:close/>
              </a:path>
            </a:pathLst>
          </a:custGeom>
          <a:solidFill>
            <a:srgbClr val="4B4B4D"/>
          </a:solidFill>
          <a:ln w="9525">
            <a:noFill/>
            <a:round/>
            <a:headEnd/>
            <a:tailEnd/>
          </a:ln>
        </p:spPr>
        <p:txBody>
          <a:bodyPr vert="horz" wrap="square" lIns="91440" tIns="45720" rIns="91440" bIns="45720" numCol="1" anchor="t" anchorCtr="0" compatLnSpc="1">
            <a:prstTxWarp prst="textNoShape">
              <a:avLst/>
            </a:prstTxWarp>
          </a:bodyPr>
          <a:lstStyle/>
          <a:p>
            <a:endParaRPr lang="de-DE" sz="1800">
              <a:latin typeface="Calibri" panose="020F0502020204030204" pitchFamily="34" charset="0"/>
            </a:endParaRPr>
          </a:p>
        </p:txBody>
      </p:sp>
      <p:sp>
        <p:nvSpPr>
          <p:cNvPr id="2" name="Titelplatzhalter 1"/>
          <p:cNvSpPr>
            <a:spLocks noGrp="1"/>
          </p:cNvSpPr>
          <p:nvPr userDrawn="1">
            <p:ph type="title"/>
          </p:nvPr>
        </p:nvSpPr>
        <p:spPr>
          <a:xfrm>
            <a:off x="551999" y="473828"/>
            <a:ext cx="11040000" cy="608215"/>
          </a:xfrm>
          <a:prstGeom prst="rect">
            <a:avLst/>
          </a:prstGeom>
        </p:spPr>
        <p:txBody>
          <a:bodyPr vert="horz" lIns="0" tIns="0" rIns="0" bIns="0" rtlCol="0" anchor="b" anchorCtr="0">
            <a:normAutofit/>
          </a:bodyPr>
          <a:lstStyle/>
          <a:p>
            <a:r>
              <a:rPr lang="de-DE" dirty="0"/>
              <a:t>Titelmasterformat durch Klicken bearbeiten</a:t>
            </a:r>
          </a:p>
        </p:txBody>
      </p:sp>
      <p:sp>
        <p:nvSpPr>
          <p:cNvPr id="4" name="Datumsplatzhalter 3"/>
          <p:cNvSpPr>
            <a:spLocks noGrp="1"/>
          </p:cNvSpPr>
          <p:nvPr userDrawn="1">
            <p:ph type="dt" sz="half" idx="2"/>
          </p:nvPr>
        </p:nvSpPr>
        <p:spPr>
          <a:xfrm>
            <a:off x="554567" y="6597353"/>
            <a:ext cx="864000" cy="260648"/>
          </a:xfrm>
          <a:prstGeom prst="rect">
            <a:avLst/>
          </a:prstGeom>
        </p:spPr>
        <p:txBody>
          <a:bodyPr vert="horz" lIns="0" tIns="0" rIns="0" bIns="0" rtlCol="0" anchor="ctr"/>
          <a:lstStyle>
            <a:lvl1pPr algn="l">
              <a:defRPr sz="1200">
                <a:solidFill>
                  <a:schemeClr val="bg1"/>
                </a:solidFill>
                <a:latin typeface="Calibri" panose="020F0502020204030204" pitchFamily="34" charset="0"/>
              </a:defRPr>
            </a:lvl1pPr>
          </a:lstStyle>
          <a:p>
            <a:fld id="{328FADDF-B41C-4C2C-B2E8-5A9E3930148C}" type="datetime1">
              <a:rPr lang="de-DE" smtClean="0"/>
              <a:pPr/>
              <a:t>16.09.2020</a:t>
            </a:fld>
            <a:endParaRPr lang="de-DE" dirty="0"/>
          </a:p>
        </p:txBody>
      </p:sp>
      <p:sp>
        <p:nvSpPr>
          <p:cNvPr id="5" name="Fußzeilenplatzhalter 4"/>
          <p:cNvSpPr>
            <a:spLocks noGrp="1"/>
          </p:cNvSpPr>
          <p:nvPr userDrawn="1">
            <p:ph type="ftr" sz="quarter" idx="3"/>
          </p:nvPr>
        </p:nvSpPr>
        <p:spPr>
          <a:xfrm>
            <a:off x="1418567" y="6597353"/>
            <a:ext cx="8956717" cy="260648"/>
          </a:xfrm>
          <a:prstGeom prst="rect">
            <a:avLst/>
          </a:prstGeom>
        </p:spPr>
        <p:txBody>
          <a:bodyPr vert="horz" lIns="0" tIns="0" rIns="0" bIns="0" rtlCol="0" anchor="ctr"/>
          <a:lstStyle>
            <a:lvl1pPr algn="l">
              <a:defRPr sz="1200">
                <a:solidFill>
                  <a:schemeClr val="bg1"/>
                </a:solidFill>
                <a:latin typeface="Calibri" panose="020F0502020204030204" pitchFamily="34" charset="0"/>
              </a:defRPr>
            </a:lvl1pPr>
          </a:lstStyle>
          <a:p>
            <a:r>
              <a:rPr lang="de-DE" dirty="0"/>
              <a:t>/ Hier steht der Veranstaltungstitel in 12 Punkt</a:t>
            </a:r>
          </a:p>
        </p:txBody>
      </p:sp>
      <p:sp>
        <p:nvSpPr>
          <p:cNvPr id="6" name="Foliennummernplatzhalter 5"/>
          <p:cNvSpPr>
            <a:spLocks noGrp="1"/>
          </p:cNvSpPr>
          <p:nvPr userDrawn="1">
            <p:ph type="sldNum" sz="quarter" idx="4"/>
          </p:nvPr>
        </p:nvSpPr>
        <p:spPr>
          <a:xfrm>
            <a:off x="10822693" y="6597353"/>
            <a:ext cx="743017" cy="260648"/>
          </a:xfrm>
          <a:prstGeom prst="rect">
            <a:avLst/>
          </a:prstGeom>
        </p:spPr>
        <p:txBody>
          <a:bodyPr vert="horz" lIns="0" tIns="0" rIns="0" bIns="0" rtlCol="0" anchor="ctr"/>
          <a:lstStyle>
            <a:lvl1pPr algn="r">
              <a:defRPr sz="1200">
                <a:solidFill>
                  <a:schemeClr val="bg1"/>
                </a:solidFill>
                <a:latin typeface="Calibri" panose="020F0502020204030204" pitchFamily="34" charset="0"/>
              </a:defRPr>
            </a:lvl1pPr>
          </a:lstStyle>
          <a:p>
            <a:fld id="{4F0D2E71-061B-4E4D-BF94-C6A9FAAAA5EA}" type="slidenum">
              <a:rPr lang="de-DE" smtClean="0"/>
              <a:pPr/>
              <a:t>‹Nr.›</a:t>
            </a:fld>
            <a:endParaRPr lang="de-DE" dirty="0"/>
          </a:p>
        </p:txBody>
      </p:sp>
      <p:sp>
        <p:nvSpPr>
          <p:cNvPr id="19" name="Rechteck 18"/>
          <p:cNvSpPr/>
          <p:nvPr userDrawn="1"/>
        </p:nvSpPr>
        <p:spPr>
          <a:xfrm>
            <a:off x="0" y="312741"/>
            <a:ext cx="177600" cy="7346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Calibri" panose="020F0502020204030204" pitchFamily="34" charset="0"/>
            </a:endParaRPr>
          </a:p>
        </p:txBody>
      </p:sp>
      <p:sp>
        <p:nvSpPr>
          <p:cNvPr id="3" name="Textplatzhalter 2"/>
          <p:cNvSpPr>
            <a:spLocks noGrp="1"/>
          </p:cNvSpPr>
          <p:nvPr>
            <p:ph type="body" idx="1"/>
          </p:nvPr>
        </p:nvSpPr>
        <p:spPr>
          <a:xfrm>
            <a:off x="552000" y="1497600"/>
            <a:ext cx="11040000" cy="4867200"/>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cSld>
  <p:clrMap bg1="lt1" tx1="dk1" bg2="lt2" tx2="dk2" accent1="accent1" accent2="accent2" accent3="accent3" accent4="accent4" accent5="accent5" accent6="accent6" hlink="hlink" folHlink="folHlink"/>
  <p:sldLayoutIdLst>
    <p:sldLayoutId id="2147483649" r:id="rId1"/>
    <p:sldLayoutId id="2147483666" r:id="rId2"/>
    <p:sldLayoutId id="2147483660" r:id="rId3"/>
    <p:sldLayoutId id="2147483650" r:id="rId4"/>
    <p:sldLayoutId id="2147483661" r:id="rId5"/>
    <p:sldLayoutId id="2147483662" r:id="rId6"/>
    <p:sldLayoutId id="2147483663" r:id="rId7"/>
    <p:sldLayoutId id="2147483664" r:id="rId8"/>
    <p:sldLayoutId id="2147483665" r:id="rId9"/>
  </p:sldLayoutIdLst>
  <p:hf hdr="0"/>
  <p:txStyles>
    <p:titleStyle>
      <a:lvl1pPr algn="l" defTabSz="914400" rtl="0" eaLnBrk="1" latinLnBrk="0" hangingPunct="1">
        <a:spcBef>
          <a:spcPct val="0"/>
        </a:spcBef>
        <a:buNone/>
        <a:defRPr sz="2300" b="1" kern="1200">
          <a:solidFill>
            <a:schemeClr val="bg2"/>
          </a:solidFill>
          <a:latin typeface="Calibri" panose="020F0502020204030204" pitchFamily="34" charset="0"/>
          <a:ea typeface="+mj-ea"/>
          <a:cs typeface="+mj-cs"/>
        </a:defRPr>
      </a:lvl1pPr>
    </p:titleStyle>
    <p:bodyStyle>
      <a:lvl1pPr marL="0" indent="0" algn="l" defTabSz="914400" rtl="0" eaLnBrk="1" latinLnBrk="0" hangingPunct="1">
        <a:spcBef>
          <a:spcPct val="20000"/>
        </a:spcBef>
        <a:buFont typeface="Arial" pitchFamily="34" charset="0"/>
        <a:buNone/>
        <a:tabLst/>
        <a:defRPr kumimoji="0" lang="de-DE" sz="1500" b="1" i="0" u="none" strike="noStrike" kern="1200" cap="all" spc="0" normalizeH="0" baseline="0" noProof="0" dirty="0" smtClean="0">
          <a:ln>
            <a:noFill/>
          </a:ln>
          <a:solidFill>
            <a:schemeClr val="tx1"/>
          </a:solidFill>
          <a:effectLst/>
          <a:uLnTx/>
          <a:uFillTx/>
          <a:latin typeface="Calibri" panose="020F0502020204030204" pitchFamily="34" charset="0"/>
          <a:ea typeface="+mn-ea"/>
          <a:cs typeface="+mn-cs"/>
        </a:defRPr>
      </a:lvl1pPr>
      <a:lvl2pPr marL="0" indent="0" algn="l" defTabSz="914400" rtl="0" eaLnBrk="1" latinLnBrk="0" hangingPunct="1">
        <a:lnSpc>
          <a:spcPct val="120000"/>
        </a:lnSpc>
        <a:spcBef>
          <a:spcPts val="0"/>
        </a:spcBef>
        <a:buFontTx/>
        <a:buNone/>
        <a:defRPr kumimoji="0" lang="de-DE" sz="1500" b="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mn-cs"/>
        </a:defRPr>
      </a:lvl2pPr>
      <a:lvl3pPr marL="162000" indent="-162000" algn="l" defTabSz="914400" rtl="0" eaLnBrk="1" latinLnBrk="0" hangingPunct="1">
        <a:lnSpc>
          <a:spcPct val="120000"/>
        </a:lnSpc>
        <a:spcBef>
          <a:spcPts val="0"/>
        </a:spcBef>
        <a:buClr>
          <a:schemeClr val="bg2"/>
        </a:buClr>
        <a:buSzPct val="110000"/>
        <a:buFont typeface="Arial" pitchFamily="34" charset="0"/>
        <a:buChar char="•"/>
        <a:defRPr kumimoji="0" lang="de-DE" sz="1500" b="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mn-cs"/>
        </a:defRPr>
      </a:lvl3pPr>
      <a:lvl4pPr marL="324000" indent="-162000" algn="l" defTabSz="914400" rtl="0" eaLnBrk="1" latinLnBrk="0" hangingPunct="1">
        <a:lnSpc>
          <a:spcPct val="120000"/>
        </a:lnSpc>
        <a:spcBef>
          <a:spcPts val="0"/>
        </a:spcBef>
        <a:buClr>
          <a:srgbClr val="4B4B4D"/>
        </a:buClr>
        <a:buSzPct val="110000"/>
        <a:buFont typeface="Arial" pitchFamily="34" charset="0"/>
        <a:buChar char="•"/>
        <a:defRPr kumimoji="0" lang="de-DE" sz="1500" b="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mn-cs"/>
        </a:defRPr>
      </a:lvl4pPr>
      <a:lvl5pPr marL="504000" indent="-180000" algn="l" defTabSz="914400" rtl="0" eaLnBrk="1" latinLnBrk="0" hangingPunct="1">
        <a:lnSpc>
          <a:spcPct val="120000"/>
        </a:lnSpc>
        <a:spcBef>
          <a:spcPts val="0"/>
        </a:spcBef>
        <a:buFont typeface="Symbol" panose="05050102010706020507" pitchFamily="18" charset="2"/>
        <a:buChar char="-"/>
        <a:defRPr kumimoji="0" lang="de-DE" sz="1500" b="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9" name="Rectangle 5"/>
          <p:cNvSpPr>
            <a:spLocks noChangeArrowheads="1"/>
          </p:cNvSpPr>
          <p:nvPr userDrawn="1"/>
        </p:nvSpPr>
        <p:spPr bwMode="auto">
          <a:xfrm>
            <a:off x="-2116" y="-3175"/>
            <a:ext cx="12187767" cy="6858000"/>
          </a:xfrm>
          <a:prstGeom prst="rect">
            <a:avLst/>
          </a:prstGeom>
          <a:solidFill>
            <a:srgbClr val="F0F1F1"/>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sz="1800"/>
          </a:p>
        </p:txBody>
      </p:sp>
      <p:sp>
        <p:nvSpPr>
          <p:cNvPr id="1027" name="AutoShape 3"/>
          <p:cNvSpPr>
            <a:spLocks noChangeAspect="1" noChangeArrowheads="1" noTextEdit="1"/>
          </p:cNvSpPr>
          <p:nvPr userDrawn="1"/>
        </p:nvSpPr>
        <p:spPr bwMode="auto">
          <a:xfrm>
            <a:off x="2119" y="0"/>
            <a:ext cx="12187767" cy="685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de-DE" sz="1800"/>
          </a:p>
        </p:txBody>
      </p:sp>
      <p:sp>
        <p:nvSpPr>
          <p:cNvPr id="1030" name="Rectangle 6"/>
          <p:cNvSpPr>
            <a:spLocks noChangeArrowheads="1"/>
          </p:cNvSpPr>
          <p:nvPr userDrawn="1"/>
        </p:nvSpPr>
        <p:spPr bwMode="auto">
          <a:xfrm>
            <a:off x="179919" y="180000"/>
            <a:ext cx="11833200" cy="65659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sz="1800"/>
          </a:p>
        </p:txBody>
      </p:sp>
      <p:sp>
        <p:nvSpPr>
          <p:cNvPr id="1031" name="Freeform 7"/>
          <p:cNvSpPr>
            <a:spLocks/>
          </p:cNvSpPr>
          <p:nvPr userDrawn="1"/>
        </p:nvSpPr>
        <p:spPr bwMode="auto">
          <a:xfrm>
            <a:off x="2119" y="6594478"/>
            <a:ext cx="12187767" cy="263525"/>
          </a:xfrm>
          <a:custGeom>
            <a:avLst/>
            <a:gdLst/>
            <a:ahLst/>
            <a:cxnLst>
              <a:cxn ang="0">
                <a:pos x="0" y="0"/>
              </a:cxn>
              <a:cxn ang="0">
                <a:pos x="0" y="82"/>
              </a:cxn>
              <a:cxn ang="0">
                <a:pos x="0" y="166"/>
              </a:cxn>
              <a:cxn ang="0">
                <a:pos x="5758" y="166"/>
              </a:cxn>
              <a:cxn ang="0">
                <a:pos x="5758" y="0"/>
              </a:cxn>
              <a:cxn ang="0">
                <a:pos x="0" y="0"/>
              </a:cxn>
            </a:cxnLst>
            <a:rect l="0" t="0" r="r" b="b"/>
            <a:pathLst>
              <a:path w="5758" h="166">
                <a:moveTo>
                  <a:pt x="0" y="0"/>
                </a:moveTo>
                <a:lnTo>
                  <a:pt x="0" y="82"/>
                </a:lnTo>
                <a:lnTo>
                  <a:pt x="0" y="166"/>
                </a:lnTo>
                <a:lnTo>
                  <a:pt x="5758" y="166"/>
                </a:lnTo>
                <a:lnTo>
                  <a:pt x="5758" y="0"/>
                </a:lnTo>
                <a:lnTo>
                  <a:pt x="0" y="0"/>
                </a:lnTo>
                <a:close/>
              </a:path>
            </a:pathLst>
          </a:custGeom>
          <a:solidFill>
            <a:srgbClr val="4B4B4D"/>
          </a:solidFill>
          <a:ln w="9525">
            <a:noFill/>
            <a:round/>
            <a:headEnd/>
            <a:tailEnd/>
          </a:ln>
        </p:spPr>
        <p:txBody>
          <a:bodyPr vert="horz" wrap="square" lIns="91440" tIns="45720" rIns="91440" bIns="45720" numCol="1" anchor="t" anchorCtr="0" compatLnSpc="1">
            <a:prstTxWarp prst="textNoShape">
              <a:avLst/>
            </a:prstTxWarp>
          </a:bodyPr>
          <a:lstStyle/>
          <a:p>
            <a:endParaRPr lang="de-DE" sz="1800">
              <a:latin typeface="Calibri" panose="020F0502020204030204" pitchFamily="34" charset="0"/>
            </a:endParaRPr>
          </a:p>
        </p:txBody>
      </p:sp>
      <p:sp>
        <p:nvSpPr>
          <p:cNvPr id="2" name="Titelplatzhalter 1"/>
          <p:cNvSpPr>
            <a:spLocks noGrp="1"/>
          </p:cNvSpPr>
          <p:nvPr userDrawn="1">
            <p:ph type="title"/>
          </p:nvPr>
        </p:nvSpPr>
        <p:spPr>
          <a:xfrm>
            <a:off x="551999" y="473828"/>
            <a:ext cx="11040000" cy="608215"/>
          </a:xfrm>
          <a:prstGeom prst="rect">
            <a:avLst/>
          </a:prstGeom>
        </p:spPr>
        <p:txBody>
          <a:bodyPr vert="horz" lIns="0" tIns="0" rIns="0" bIns="0" rtlCol="0" anchor="b" anchorCtr="0">
            <a:normAutofit/>
          </a:bodyPr>
          <a:lstStyle/>
          <a:p>
            <a:r>
              <a:rPr lang="de-DE" dirty="0"/>
              <a:t>Titelmasterformat durch Klicken bearbeiten</a:t>
            </a:r>
          </a:p>
        </p:txBody>
      </p:sp>
      <p:sp>
        <p:nvSpPr>
          <p:cNvPr id="4" name="Datumsplatzhalter 3"/>
          <p:cNvSpPr>
            <a:spLocks noGrp="1"/>
          </p:cNvSpPr>
          <p:nvPr userDrawn="1">
            <p:ph type="dt" sz="half" idx="2"/>
          </p:nvPr>
        </p:nvSpPr>
        <p:spPr>
          <a:xfrm>
            <a:off x="554567" y="6597353"/>
            <a:ext cx="864000" cy="260648"/>
          </a:xfrm>
          <a:prstGeom prst="rect">
            <a:avLst/>
          </a:prstGeom>
        </p:spPr>
        <p:txBody>
          <a:bodyPr vert="horz" lIns="0" tIns="0" rIns="0" bIns="0" rtlCol="0" anchor="ctr"/>
          <a:lstStyle>
            <a:lvl1pPr algn="l">
              <a:defRPr sz="1200">
                <a:solidFill>
                  <a:schemeClr val="bg1"/>
                </a:solidFill>
                <a:latin typeface="Calibri" panose="020F0502020204030204" pitchFamily="34" charset="0"/>
              </a:defRPr>
            </a:lvl1pPr>
          </a:lstStyle>
          <a:p>
            <a:fld id="{328FADDF-B41C-4C2C-B2E8-5A9E3930148C}" type="datetime1">
              <a:rPr lang="de-DE" smtClean="0"/>
              <a:pPr/>
              <a:t>16.09.2020</a:t>
            </a:fld>
            <a:endParaRPr lang="de-DE" dirty="0"/>
          </a:p>
        </p:txBody>
      </p:sp>
      <p:sp>
        <p:nvSpPr>
          <p:cNvPr id="5" name="Fußzeilenplatzhalter 4"/>
          <p:cNvSpPr>
            <a:spLocks noGrp="1"/>
          </p:cNvSpPr>
          <p:nvPr userDrawn="1">
            <p:ph type="ftr" sz="quarter" idx="3"/>
          </p:nvPr>
        </p:nvSpPr>
        <p:spPr>
          <a:xfrm>
            <a:off x="1418567" y="6597353"/>
            <a:ext cx="8956717" cy="260648"/>
          </a:xfrm>
          <a:prstGeom prst="rect">
            <a:avLst/>
          </a:prstGeom>
        </p:spPr>
        <p:txBody>
          <a:bodyPr vert="horz" lIns="0" tIns="0" rIns="0" bIns="0" rtlCol="0" anchor="ctr"/>
          <a:lstStyle>
            <a:lvl1pPr algn="l">
              <a:defRPr sz="1200">
                <a:solidFill>
                  <a:schemeClr val="bg1"/>
                </a:solidFill>
                <a:latin typeface="Calibri" panose="020F0502020204030204" pitchFamily="34" charset="0"/>
              </a:defRPr>
            </a:lvl1pPr>
          </a:lstStyle>
          <a:p>
            <a:r>
              <a:rPr lang="de-DE" dirty="0"/>
              <a:t>/ Hier steht der Veranstaltungstitel in 12 Punkt</a:t>
            </a:r>
          </a:p>
        </p:txBody>
      </p:sp>
      <p:sp>
        <p:nvSpPr>
          <p:cNvPr id="6" name="Foliennummernplatzhalter 5"/>
          <p:cNvSpPr>
            <a:spLocks noGrp="1"/>
          </p:cNvSpPr>
          <p:nvPr userDrawn="1">
            <p:ph type="sldNum" sz="quarter" idx="4"/>
          </p:nvPr>
        </p:nvSpPr>
        <p:spPr>
          <a:xfrm>
            <a:off x="10822693" y="6597353"/>
            <a:ext cx="743017" cy="260648"/>
          </a:xfrm>
          <a:prstGeom prst="rect">
            <a:avLst/>
          </a:prstGeom>
        </p:spPr>
        <p:txBody>
          <a:bodyPr vert="horz" lIns="0" tIns="0" rIns="0" bIns="0" rtlCol="0" anchor="ctr"/>
          <a:lstStyle>
            <a:lvl1pPr algn="r">
              <a:defRPr sz="1200">
                <a:solidFill>
                  <a:schemeClr val="bg1"/>
                </a:solidFill>
                <a:latin typeface="Calibri" panose="020F0502020204030204" pitchFamily="34" charset="0"/>
              </a:defRPr>
            </a:lvl1pPr>
          </a:lstStyle>
          <a:p>
            <a:fld id="{4F0D2E71-061B-4E4D-BF94-C6A9FAAAA5EA}" type="slidenum">
              <a:rPr lang="de-DE" smtClean="0"/>
              <a:pPr/>
              <a:t>‹Nr.›</a:t>
            </a:fld>
            <a:endParaRPr lang="de-DE" dirty="0"/>
          </a:p>
        </p:txBody>
      </p:sp>
      <p:sp>
        <p:nvSpPr>
          <p:cNvPr id="19" name="Rechteck 18"/>
          <p:cNvSpPr/>
          <p:nvPr userDrawn="1"/>
        </p:nvSpPr>
        <p:spPr>
          <a:xfrm>
            <a:off x="0" y="312741"/>
            <a:ext cx="177600" cy="7346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Calibri" panose="020F0502020204030204" pitchFamily="34" charset="0"/>
            </a:endParaRPr>
          </a:p>
        </p:txBody>
      </p:sp>
      <p:sp>
        <p:nvSpPr>
          <p:cNvPr id="3" name="Textplatzhalter 2"/>
          <p:cNvSpPr>
            <a:spLocks noGrp="1"/>
          </p:cNvSpPr>
          <p:nvPr>
            <p:ph type="body" idx="1"/>
          </p:nvPr>
        </p:nvSpPr>
        <p:spPr>
          <a:xfrm>
            <a:off x="552000" y="1497600"/>
            <a:ext cx="11040000" cy="4867200"/>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292995967"/>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Lst>
  <p:hf hdr="0"/>
  <p:txStyles>
    <p:titleStyle>
      <a:lvl1pPr algn="l" defTabSz="914400" rtl="0" eaLnBrk="1" latinLnBrk="0" hangingPunct="1">
        <a:spcBef>
          <a:spcPct val="0"/>
        </a:spcBef>
        <a:buNone/>
        <a:defRPr sz="2300" b="1" kern="1200">
          <a:solidFill>
            <a:schemeClr val="accent1"/>
          </a:solidFill>
          <a:latin typeface="Calibri" panose="020F0502020204030204" pitchFamily="34" charset="0"/>
          <a:ea typeface="+mj-ea"/>
          <a:cs typeface="+mj-cs"/>
        </a:defRPr>
      </a:lvl1pPr>
    </p:titleStyle>
    <p:bodyStyle>
      <a:lvl1pPr marL="0" indent="0" algn="l" defTabSz="914400" rtl="0" eaLnBrk="1" latinLnBrk="0" hangingPunct="1">
        <a:spcBef>
          <a:spcPct val="20000"/>
        </a:spcBef>
        <a:buFont typeface="Arial" pitchFamily="34" charset="0"/>
        <a:buNone/>
        <a:tabLst/>
        <a:defRPr kumimoji="0" lang="de-DE" sz="1500" b="1" i="0" u="none" strike="noStrike" kern="1200" cap="all" spc="0" normalizeH="0" baseline="0" noProof="0" dirty="0" smtClean="0">
          <a:ln>
            <a:noFill/>
          </a:ln>
          <a:solidFill>
            <a:schemeClr val="tx1"/>
          </a:solidFill>
          <a:effectLst/>
          <a:uLnTx/>
          <a:uFillTx/>
          <a:latin typeface="Calibri" panose="020F0502020204030204" pitchFamily="34" charset="0"/>
          <a:ea typeface="+mn-ea"/>
          <a:cs typeface="+mn-cs"/>
        </a:defRPr>
      </a:lvl1pPr>
      <a:lvl2pPr marL="0" indent="0" algn="l" defTabSz="914400" rtl="0" eaLnBrk="1" latinLnBrk="0" hangingPunct="1">
        <a:lnSpc>
          <a:spcPct val="120000"/>
        </a:lnSpc>
        <a:spcBef>
          <a:spcPts val="0"/>
        </a:spcBef>
        <a:buFontTx/>
        <a:buNone/>
        <a:defRPr kumimoji="0" lang="de-DE" sz="1500" b="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mn-cs"/>
        </a:defRPr>
      </a:lvl2pPr>
      <a:lvl3pPr marL="162000" indent="-162000" algn="l" defTabSz="914400" rtl="0" eaLnBrk="1" latinLnBrk="0" hangingPunct="1">
        <a:lnSpc>
          <a:spcPct val="120000"/>
        </a:lnSpc>
        <a:spcBef>
          <a:spcPts val="0"/>
        </a:spcBef>
        <a:buClr>
          <a:schemeClr val="accent1"/>
        </a:buClr>
        <a:buSzPct val="110000"/>
        <a:buFont typeface="Arial" pitchFamily="34" charset="0"/>
        <a:buChar char="•"/>
        <a:defRPr kumimoji="0" lang="de-DE" sz="1500" b="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mn-cs"/>
        </a:defRPr>
      </a:lvl3pPr>
      <a:lvl4pPr marL="324000" indent="-162000" algn="l" defTabSz="914400" rtl="0" eaLnBrk="1" latinLnBrk="0" hangingPunct="1">
        <a:lnSpc>
          <a:spcPct val="120000"/>
        </a:lnSpc>
        <a:spcBef>
          <a:spcPts val="0"/>
        </a:spcBef>
        <a:buClr>
          <a:srgbClr val="4B4B4D"/>
        </a:buClr>
        <a:buSzPct val="110000"/>
        <a:buFont typeface="Arial" pitchFamily="34" charset="0"/>
        <a:buChar char="•"/>
        <a:defRPr kumimoji="0" lang="de-DE" sz="1500" b="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mn-cs"/>
        </a:defRPr>
      </a:lvl4pPr>
      <a:lvl5pPr marL="504000" indent="-180000" algn="l" defTabSz="914400" rtl="0" eaLnBrk="1" latinLnBrk="0" hangingPunct="1">
        <a:lnSpc>
          <a:spcPct val="120000"/>
        </a:lnSpc>
        <a:spcBef>
          <a:spcPts val="0"/>
        </a:spcBef>
        <a:buFont typeface="Symbol" panose="05050102010706020507" pitchFamily="18" charset="2"/>
        <a:buChar char="-"/>
        <a:defRPr kumimoji="0" lang="de-DE" sz="1500" b="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9" name="Rectangle 5"/>
          <p:cNvSpPr>
            <a:spLocks noChangeArrowheads="1"/>
          </p:cNvSpPr>
          <p:nvPr userDrawn="1"/>
        </p:nvSpPr>
        <p:spPr bwMode="auto">
          <a:xfrm>
            <a:off x="-2116" y="-3175"/>
            <a:ext cx="12187767" cy="6858000"/>
          </a:xfrm>
          <a:prstGeom prst="rect">
            <a:avLst/>
          </a:prstGeom>
          <a:solidFill>
            <a:srgbClr val="F0F1F1"/>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sz="1800"/>
          </a:p>
        </p:txBody>
      </p:sp>
      <p:sp>
        <p:nvSpPr>
          <p:cNvPr id="1027" name="AutoShape 3"/>
          <p:cNvSpPr>
            <a:spLocks noChangeAspect="1" noChangeArrowheads="1" noTextEdit="1"/>
          </p:cNvSpPr>
          <p:nvPr userDrawn="1"/>
        </p:nvSpPr>
        <p:spPr bwMode="auto">
          <a:xfrm>
            <a:off x="2119" y="0"/>
            <a:ext cx="12187767" cy="685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de-DE" sz="1800"/>
          </a:p>
        </p:txBody>
      </p:sp>
      <p:sp>
        <p:nvSpPr>
          <p:cNvPr id="1030" name="Rectangle 6"/>
          <p:cNvSpPr>
            <a:spLocks noChangeArrowheads="1"/>
          </p:cNvSpPr>
          <p:nvPr userDrawn="1"/>
        </p:nvSpPr>
        <p:spPr bwMode="auto">
          <a:xfrm>
            <a:off x="179919" y="180000"/>
            <a:ext cx="11833200" cy="65659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sz="1800"/>
          </a:p>
        </p:txBody>
      </p:sp>
      <p:sp>
        <p:nvSpPr>
          <p:cNvPr id="1031" name="Freeform 7"/>
          <p:cNvSpPr>
            <a:spLocks/>
          </p:cNvSpPr>
          <p:nvPr userDrawn="1"/>
        </p:nvSpPr>
        <p:spPr bwMode="auto">
          <a:xfrm>
            <a:off x="2119" y="6594478"/>
            <a:ext cx="12187767" cy="263525"/>
          </a:xfrm>
          <a:custGeom>
            <a:avLst/>
            <a:gdLst/>
            <a:ahLst/>
            <a:cxnLst>
              <a:cxn ang="0">
                <a:pos x="0" y="0"/>
              </a:cxn>
              <a:cxn ang="0">
                <a:pos x="0" y="82"/>
              </a:cxn>
              <a:cxn ang="0">
                <a:pos x="0" y="166"/>
              </a:cxn>
              <a:cxn ang="0">
                <a:pos x="5758" y="166"/>
              </a:cxn>
              <a:cxn ang="0">
                <a:pos x="5758" y="0"/>
              </a:cxn>
              <a:cxn ang="0">
                <a:pos x="0" y="0"/>
              </a:cxn>
            </a:cxnLst>
            <a:rect l="0" t="0" r="r" b="b"/>
            <a:pathLst>
              <a:path w="5758" h="166">
                <a:moveTo>
                  <a:pt x="0" y="0"/>
                </a:moveTo>
                <a:lnTo>
                  <a:pt x="0" y="82"/>
                </a:lnTo>
                <a:lnTo>
                  <a:pt x="0" y="166"/>
                </a:lnTo>
                <a:lnTo>
                  <a:pt x="5758" y="166"/>
                </a:lnTo>
                <a:lnTo>
                  <a:pt x="5758" y="0"/>
                </a:lnTo>
                <a:lnTo>
                  <a:pt x="0" y="0"/>
                </a:lnTo>
                <a:close/>
              </a:path>
            </a:pathLst>
          </a:custGeom>
          <a:solidFill>
            <a:srgbClr val="4B4B4D"/>
          </a:solidFill>
          <a:ln w="9525">
            <a:noFill/>
            <a:round/>
            <a:headEnd/>
            <a:tailEnd/>
          </a:ln>
        </p:spPr>
        <p:txBody>
          <a:bodyPr vert="horz" wrap="square" lIns="91440" tIns="45720" rIns="91440" bIns="45720" numCol="1" anchor="t" anchorCtr="0" compatLnSpc="1">
            <a:prstTxWarp prst="textNoShape">
              <a:avLst/>
            </a:prstTxWarp>
          </a:bodyPr>
          <a:lstStyle/>
          <a:p>
            <a:endParaRPr lang="de-DE" sz="1800">
              <a:latin typeface="Calibri" panose="020F0502020204030204" pitchFamily="34" charset="0"/>
            </a:endParaRPr>
          </a:p>
        </p:txBody>
      </p:sp>
      <p:sp>
        <p:nvSpPr>
          <p:cNvPr id="2" name="Titelplatzhalter 1"/>
          <p:cNvSpPr>
            <a:spLocks noGrp="1"/>
          </p:cNvSpPr>
          <p:nvPr userDrawn="1">
            <p:ph type="title"/>
          </p:nvPr>
        </p:nvSpPr>
        <p:spPr>
          <a:xfrm>
            <a:off x="551999" y="473828"/>
            <a:ext cx="11040000" cy="608215"/>
          </a:xfrm>
          <a:prstGeom prst="rect">
            <a:avLst/>
          </a:prstGeom>
        </p:spPr>
        <p:txBody>
          <a:bodyPr vert="horz" lIns="0" tIns="0" rIns="0" bIns="0" rtlCol="0" anchor="b" anchorCtr="0">
            <a:normAutofit/>
          </a:bodyPr>
          <a:lstStyle/>
          <a:p>
            <a:r>
              <a:rPr lang="de-DE" dirty="0"/>
              <a:t>Titelmasterformat durch Klicken bearbeiten</a:t>
            </a:r>
          </a:p>
        </p:txBody>
      </p:sp>
      <p:sp>
        <p:nvSpPr>
          <p:cNvPr id="4" name="Datumsplatzhalter 3"/>
          <p:cNvSpPr>
            <a:spLocks noGrp="1"/>
          </p:cNvSpPr>
          <p:nvPr userDrawn="1">
            <p:ph type="dt" sz="half" idx="2"/>
          </p:nvPr>
        </p:nvSpPr>
        <p:spPr>
          <a:xfrm>
            <a:off x="554567" y="6597353"/>
            <a:ext cx="864000" cy="260648"/>
          </a:xfrm>
          <a:prstGeom prst="rect">
            <a:avLst/>
          </a:prstGeom>
        </p:spPr>
        <p:txBody>
          <a:bodyPr vert="horz" lIns="0" tIns="0" rIns="0" bIns="0" rtlCol="0" anchor="ctr"/>
          <a:lstStyle>
            <a:lvl1pPr algn="l">
              <a:defRPr sz="1200">
                <a:solidFill>
                  <a:schemeClr val="bg1"/>
                </a:solidFill>
                <a:latin typeface="Calibri" panose="020F0502020204030204" pitchFamily="34" charset="0"/>
              </a:defRPr>
            </a:lvl1pPr>
          </a:lstStyle>
          <a:p>
            <a:fld id="{328FADDF-B41C-4C2C-B2E8-5A9E3930148C}" type="datetime1">
              <a:rPr lang="de-DE" smtClean="0"/>
              <a:pPr/>
              <a:t>16.09.2020</a:t>
            </a:fld>
            <a:endParaRPr lang="de-DE" dirty="0"/>
          </a:p>
        </p:txBody>
      </p:sp>
      <p:sp>
        <p:nvSpPr>
          <p:cNvPr id="5" name="Fußzeilenplatzhalter 4"/>
          <p:cNvSpPr>
            <a:spLocks noGrp="1"/>
          </p:cNvSpPr>
          <p:nvPr userDrawn="1">
            <p:ph type="ftr" sz="quarter" idx="3"/>
          </p:nvPr>
        </p:nvSpPr>
        <p:spPr>
          <a:xfrm>
            <a:off x="1418567" y="6597353"/>
            <a:ext cx="8956717" cy="260648"/>
          </a:xfrm>
          <a:prstGeom prst="rect">
            <a:avLst/>
          </a:prstGeom>
        </p:spPr>
        <p:txBody>
          <a:bodyPr vert="horz" lIns="0" tIns="0" rIns="0" bIns="0" rtlCol="0" anchor="ctr"/>
          <a:lstStyle>
            <a:lvl1pPr algn="l">
              <a:defRPr sz="1200">
                <a:solidFill>
                  <a:schemeClr val="bg1"/>
                </a:solidFill>
                <a:latin typeface="Calibri" panose="020F0502020204030204" pitchFamily="34" charset="0"/>
              </a:defRPr>
            </a:lvl1pPr>
          </a:lstStyle>
          <a:p>
            <a:r>
              <a:rPr lang="de-DE" dirty="0"/>
              <a:t>/ Hier steht der Veranstaltungstitel in 12 Punkt</a:t>
            </a:r>
          </a:p>
        </p:txBody>
      </p:sp>
      <p:sp>
        <p:nvSpPr>
          <p:cNvPr id="6" name="Foliennummernplatzhalter 5"/>
          <p:cNvSpPr>
            <a:spLocks noGrp="1"/>
          </p:cNvSpPr>
          <p:nvPr userDrawn="1">
            <p:ph type="sldNum" sz="quarter" idx="4"/>
          </p:nvPr>
        </p:nvSpPr>
        <p:spPr>
          <a:xfrm>
            <a:off x="10822693" y="6597353"/>
            <a:ext cx="743017" cy="260648"/>
          </a:xfrm>
          <a:prstGeom prst="rect">
            <a:avLst/>
          </a:prstGeom>
        </p:spPr>
        <p:txBody>
          <a:bodyPr vert="horz" lIns="0" tIns="0" rIns="0" bIns="0" rtlCol="0" anchor="ctr"/>
          <a:lstStyle>
            <a:lvl1pPr algn="r">
              <a:defRPr sz="1200">
                <a:solidFill>
                  <a:schemeClr val="bg1"/>
                </a:solidFill>
                <a:latin typeface="Calibri" panose="020F0502020204030204" pitchFamily="34" charset="0"/>
              </a:defRPr>
            </a:lvl1pPr>
          </a:lstStyle>
          <a:p>
            <a:fld id="{4F0D2E71-061B-4E4D-BF94-C6A9FAAAA5EA}" type="slidenum">
              <a:rPr lang="de-DE" smtClean="0"/>
              <a:pPr/>
              <a:t>‹Nr.›</a:t>
            </a:fld>
            <a:endParaRPr lang="de-DE" dirty="0"/>
          </a:p>
        </p:txBody>
      </p:sp>
      <p:sp>
        <p:nvSpPr>
          <p:cNvPr id="19" name="Rechteck 18"/>
          <p:cNvSpPr/>
          <p:nvPr userDrawn="1"/>
        </p:nvSpPr>
        <p:spPr>
          <a:xfrm>
            <a:off x="0" y="312741"/>
            <a:ext cx="177600" cy="73463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Calibri" panose="020F0502020204030204" pitchFamily="34" charset="0"/>
            </a:endParaRPr>
          </a:p>
        </p:txBody>
      </p:sp>
      <p:sp>
        <p:nvSpPr>
          <p:cNvPr id="3" name="Textplatzhalter 2"/>
          <p:cNvSpPr>
            <a:spLocks noGrp="1"/>
          </p:cNvSpPr>
          <p:nvPr>
            <p:ph type="body" idx="1"/>
          </p:nvPr>
        </p:nvSpPr>
        <p:spPr>
          <a:xfrm>
            <a:off x="552000" y="1497600"/>
            <a:ext cx="11040000" cy="4867200"/>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764408187"/>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Lst>
  <p:hf hdr="0"/>
  <p:txStyles>
    <p:titleStyle>
      <a:lvl1pPr algn="l" defTabSz="914400" rtl="0" eaLnBrk="1" latinLnBrk="0" hangingPunct="1">
        <a:spcBef>
          <a:spcPct val="0"/>
        </a:spcBef>
        <a:buNone/>
        <a:defRPr sz="2300" b="1" kern="1200">
          <a:solidFill>
            <a:schemeClr val="accent5"/>
          </a:solidFill>
          <a:latin typeface="Calibri" panose="020F0502020204030204" pitchFamily="34" charset="0"/>
          <a:ea typeface="+mj-ea"/>
          <a:cs typeface="+mj-cs"/>
        </a:defRPr>
      </a:lvl1pPr>
    </p:titleStyle>
    <p:bodyStyle>
      <a:lvl1pPr marL="0" indent="0" algn="l" defTabSz="914400" rtl="0" eaLnBrk="1" latinLnBrk="0" hangingPunct="1">
        <a:spcBef>
          <a:spcPct val="20000"/>
        </a:spcBef>
        <a:buFont typeface="Arial" pitchFamily="34" charset="0"/>
        <a:buNone/>
        <a:tabLst/>
        <a:defRPr kumimoji="0" lang="de-DE" sz="1500" b="1" i="0" u="none" strike="noStrike" kern="1200" cap="all" spc="0" normalizeH="0" baseline="0" noProof="0" dirty="0" smtClean="0">
          <a:ln>
            <a:noFill/>
          </a:ln>
          <a:solidFill>
            <a:schemeClr val="tx1"/>
          </a:solidFill>
          <a:effectLst/>
          <a:uLnTx/>
          <a:uFillTx/>
          <a:latin typeface="Calibri" panose="020F0502020204030204" pitchFamily="34" charset="0"/>
          <a:ea typeface="+mn-ea"/>
          <a:cs typeface="+mn-cs"/>
        </a:defRPr>
      </a:lvl1pPr>
      <a:lvl2pPr marL="0" indent="0" algn="l" defTabSz="914400" rtl="0" eaLnBrk="1" latinLnBrk="0" hangingPunct="1">
        <a:lnSpc>
          <a:spcPct val="120000"/>
        </a:lnSpc>
        <a:spcBef>
          <a:spcPts val="0"/>
        </a:spcBef>
        <a:buFontTx/>
        <a:buNone/>
        <a:defRPr kumimoji="0" lang="de-DE" sz="1500" b="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mn-cs"/>
        </a:defRPr>
      </a:lvl2pPr>
      <a:lvl3pPr marL="162000" indent="-162000" algn="l" defTabSz="914400" rtl="0" eaLnBrk="1" latinLnBrk="0" hangingPunct="1">
        <a:lnSpc>
          <a:spcPct val="120000"/>
        </a:lnSpc>
        <a:spcBef>
          <a:spcPts val="0"/>
        </a:spcBef>
        <a:buClr>
          <a:schemeClr val="accent6"/>
        </a:buClr>
        <a:buSzPct val="110000"/>
        <a:buFont typeface="Arial" pitchFamily="34" charset="0"/>
        <a:buChar char="•"/>
        <a:defRPr kumimoji="0" lang="de-DE" sz="1500" b="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mn-cs"/>
        </a:defRPr>
      </a:lvl3pPr>
      <a:lvl4pPr marL="324000" indent="-162000" algn="l" defTabSz="914400" rtl="0" eaLnBrk="1" latinLnBrk="0" hangingPunct="1">
        <a:lnSpc>
          <a:spcPct val="120000"/>
        </a:lnSpc>
        <a:spcBef>
          <a:spcPts val="0"/>
        </a:spcBef>
        <a:buClr>
          <a:srgbClr val="4B4B4D"/>
        </a:buClr>
        <a:buSzPct val="110000"/>
        <a:buFont typeface="Arial" pitchFamily="34" charset="0"/>
        <a:buChar char="•"/>
        <a:defRPr kumimoji="0" lang="de-DE" sz="1500" b="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mn-cs"/>
        </a:defRPr>
      </a:lvl4pPr>
      <a:lvl5pPr marL="504000" indent="-180000" algn="l" defTabSz="914400" rtl="0" eaLnBrk="1" latinLnBrk="0" hangingPunct="1">
        <a:lnSpc>
          <a:spcPct val="120000"/>
        </a:lnSpc>
        <a:spcBef>
          <a:spcPts val="0"/>
        </a:spcBef>
        <a:buFont typeface="Symbol" panose="05050102010706020507" pitchFamily="18" charset="2"/>
        <a:buChar char="-"/>
        <a:defRPr kumimoji="0" lang="de-DE" sz="1500" b="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9" name="Rectangle 5"/>
          <p:cNvSpPr>
            <a:spLocks noChangeArrowheads="1"/>
          </p:cNvSpPr>
          <p:nvPr userDrawn="1"/>
        </p:nvSpPr>
        <p:spPr bwMode="auto">
          <a:xfrm>
            <a:off x="-2116" y="-3175"/>
            <a:ext cx="12187767" cy="6858000"/>
          </a:xfrm>
          <a:prstGeom prst="rect">
            <a:avLst/>
          </a:prstGeom>
          <a:solidFill>
            <a:srgbClr val="F0F1F1"/>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sz="1800"/>
          </a:p>
        </p:txBody>
      </p:sp>
      <p:sp>
        <p:nvSpPr>
          <p:cNvPr id="1027" name="AutoShape 3"/>
          <p:cNvSpPr>
            <a:spLocks noChangeAspect="1" noChangeArrowheads="1" noTextEdit="1"/>
          </p:cNvSpPr>
          <p:nvPr userDrawn="1"/>
        </p:nvSpPr>
        <p:spPr bwMode="auto">
          <a:xfrm>
            <a:off x="2119" y="0"/>
            <a:ext cx="12187767" cy="685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de-DE" sz="1800"/>
          </a:p>
        </p:txBody>
      </p:sp>
      <p:sp>
        <p:nvSpPr>
          <p:cNvPr id="1030" name="Rectangle 6"/>
          <p:cNvSpPr>
            <a:spLocks noChangeArrowheads="1"/>
          </p:cNvSpPr>
          <p:nvPr userDrawn="1"/>
        </p:nvSpPr>
        <p:spPr bwMode="auto">
          <a:xfrm>
            <a:off x="179919" y="180000"/>
            <a:ext cx="11833200" cy="65659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sz="1800"/>
          </a:p>
        </p:txBody>
      </p:sp>
      <p:sp>
        <p:nvSpPr>
          <p:cNvPr id="1031" name="Freeform 7"/>
          <p:cNvSpPr>
            <a:spLocks/>
          </p:cNvSpPr>
          <p:nvPr userDrawn="1"/>
        </p:nvSpPr>
        <p:spPr bwMode="auto">
          <a:xfrm>
            <a:off x="2119" y="6594478"/>
            <a:ext cx="12187767" cy="263525"/>
          </a:xfrm>
          <a:custGeom>
            <a:avLst/>
            <a:gdLst/>
            <a:ahLst/>
            <a:cxnLst>
              <a:cxn ang="0">
                <a:pos x="0" y="0"/>
              </a:cxn>
              <a:cxn ang="0">
                <a:pos x="0" y="82"/>
              </a:cxn>
              <a:cxn ang="0">
                <a:pos x="0" y="166"/>
              </a:cxn>
              <a:cxn ang="0">
                <a:pos x="5758" y="166"/>
              </a:cxn>
              <a:cxn ang="0">
                <a:pos x="5758" y="0"/>
              </a:cxn>
              <a:cxn ang="0">
                <a:pos x="0" y="0"/>
              </a:cxn>
            </a:cxnLst>
            <a:rect l="0" t="0" r="r" b="b"/>
            <a:pathLst>
              <a:path w="5758" h="166">
                <a:moveTo>
                  <a:pt x="0" y="0"/>
                </a:moveTo>
                <a:lnTo>
                  <a:pt x="0" y="82"/>
                </a:lnTo>
                <a:lnTo>
                  <a:pt x="0" y="166"/>
                </a:lnTo>
                <a:lnTo>
                  <a:pt x="5758" y="166"/>
                </a:lnTo>
                <a:lnTo>
                  <a:pt x="5758" y="0"/>
                </a:lnTo>
                <a:lnTo>
                  <a:pt x="0" y="0"/>
                </a:lnTo>
                <a:close/>
              </a:path>
            </a:pathLst>
          </a:custGeom>
          <a:solidFill>
            <a:srgbClr val="4B4B4D"/>
          </a:solidFill>
          <a:ln w="9525">
            <a:noFill/>
            <a:round/>
            <a:headEnd/>
            <a:tailEnd/>
          </a:ln>
        </p:spPr>
        <p:txBody>
          <a:bodyPr vert="horz" wrap="square" lIns="91440" tIns="45720" rIns="91440" bIns="45720" numCol="1" anchor="t" anchorCtr="0" compatLnSpc="1">
            <a:prstTxWarp prst="textNoShape">
              <a:avLst/>
            </a:prstTxWarp>
          </a:bodyPr>
          <a:lstStyle/>
          <a:p>
            <a:endParaRPr lang="de-DE" sz="1800">
              <a:latin typeface="Calibri" panose="020F0502020204030204" pitchFamily="34" charset="0"/>
            </a:endParaRPr>
          </a:p>
        </p:txBody>
      </p:sp>
      <p:sp>
        <p:nvSpPr>
          <p:cNvPr id="2" name="Titelplatzhalter 1"/>
          <p:cNvSpPr>
            <a:spLocks noGrp="1"/>
          </p:cNvSpPr>
          <p:nvPr userDrawn="1">
            <p:ph type="title"/>
          </p:nvPr>
        </p:nvSpPr>
        <p:spPr>
          <a:xfrm>
            <a:off x="551999" y="473828"/>
            <a:ext cx="11040000" cy="608215"/>
          </a:xfrm>
          <a:prstGeom prst="rect">
            <a:avLst/>
          </a:prstGeom>
        </p:spPr>
        <p:txBody>
          <a:bodyPr vert="horz" lIns="0" tIns="0" rIns="0" bIns="0" rtlCol="0" anchor="b" anchorCtr="0">
            <a:normAutofit/>
          </a:bodyPr>
          <a:lstStyle/>
          <a:p>
            <a:r>
              <a:rPr lang="de-DE" dirty="0"/>
              <a:t>Titelmasterformat durch Klicken bearbeiten</a:t>
            </a:r>
          </a:p>
        </p:txBody>
      </p:sp>
      <p:sp>
        <p:nvSpPr>
          <p:cNvPr id="4" name="Datumsplatzhalter 3"/>
          <p:cNvSpPr>
            <a:spLocks noGrp="1"/>
          </p:cNvSpPr>
          <p:nvPr userDrawn="1">
            <p:ph type="dt" sz="half" idx="2"/>
          </p:nvPr>
        </p:nvSpPr>
        <p:spPr>
          <a:xfrm>
            <a:off x="554567" y="6597353"/>
            <a:ext cx="864000" cy="260648"/>
          </a:xfrm>
          <a:prstGeom prst="rect">
            <a:avLst/>
          </a:prstGeom>
        </p:spPr>
        <p:txBody>
          <a:bodyPr vert="horz" lIns="0" tIns="0" rIns="0" bIns="0" rtlCol="0" anchor="ctr"/>
          <a:lstStyle>
            <a:lvl1pPr algn="l">
              <a:defRPr sz="1200">
                <a:solidFill>
                  <a:schemeClr val="bg1"/>
                </a:solidFill>
                <a:latin typeface="Calibri" panose="020F0502020204030204" pitchFamily="34" charset="0"/>
              </a:defRPr>
            </a:lvl1pPr>
          </a:lstStyle>
          <a:p>
            <a:fld id="{328FADDF-B41C-4C2C-B2E8-5A9E3930148C}" type="datetime1">
              <a:rPr lang="de-DE" smtClean="0"/>
              <a:pPr/>
              <a:t>16.09.2020</a:t>
            </a:fld>
            <a:endParaRPr lang="de-DE" dirty="0"/>
          </a:p>
        </p:txBody>
      </p:sp>
      <p:sp>
        <p:nvSpPr>
          <p:cNvPr id="5" name="Fußzeilenplatzhalter 4"/>
          <p:cNvSpPr>
            <a:spLocks noGrp="1"/>
          </p:cNvSpPr>
          <p:nvPr userDrawn="1">
            <p:ph type="ftr" sz="quarter" idx="3"/>
          </p:nvPr>
        </p:nvSpPr>
        <p:spPr>
          <a:xfrm>
            <a:off x="1418567" y="6597353"/>
            <a:ext cx="8956717" cy="260648"/>
          </a:xfrm>
          <a:prstGeom prst="rect">
            <a:avLst/>
          </a:prstGeom>
        </p:spPr>
        <p:txBody>
          <a:bodyPr vert="horz" lIns="0" tIns="0" rIns="0" bIns="0" rtlCol="0" anchor="ctr"/>
          <a:lstStyle>
            <a:lvl1pPr algn="l">
              <a:defRPr sz="1200">
                <a:solidFill>
                  <a:schemeClr val="bg1"/>
                </a:solidFill>
                <a:latin typeface="Calibri" panose="020F0502020204030204" pitchFamily="34" charset="0"/>
              </a:defRPr>
            </a:lvl1pPr>
          </a:lstStyle>
          <a:p>
            <a:r>
              <a:rPr lang="de-DE" dirty="0"/>
              <a:t>/ Hier steht der Veranstaltungstitel in 12 Punkt</a:t>
            </a:r>
          </a:p>
        </p:txBody>
      </p:sp>
      <p:sp>
        <p:nvSpPr>
          <p:cNvPr id="6" name="Foliennummernplatzhalter 5"/>
          <p:cNvSpPr>
            <a:spLocks noGrp="1"/>
          </p:cNvSpPr>
          <p:nvPr userDrawn="1">
            <p:ph type="sldNum" sz="quarter" idx="4"/>
          </p:nvPr>
        </p:nvSpPr>
        <p:spPr>
          <a:xfrm>
            <a:off x="10822693" y="6597353"/>
            <a:ext cx="743017" cy="260648"/>
          </a:xfrm>
          <a:prstGeom prst="rect">
            <a:avLst/>
          </a:prstGeom>
        </p:spPr>
        <p:txBody>
          <a:bodyPr vert="horz" lIns="0" tIns="0" rIns="0" bIns="0" rtlCol="0" anchor="ctr"/>
          <a:lstStyle>
            <a:lvl1pPr algn="r">
              <a:defRPr sz="1200">
                <a:solidFill>
                  <a:schemeClr val="bg1"/>
                </a:solidFill>
                <a:latin typeface="Calibri" panose="020F0502020204030204" pitchFamily="34" charset="0"/>
              </a:defRPr>
            </a:lvl1pPr>
          </a:lstStyle>
          <a:p>
            <a:fld id="{4F0D2E71-061B-4E4D-BF94-C6A9FAAAA5EA}" type="slidenum">
              <a:rPr lang="de-DE" smtClean="0"/>
              <a:pPr/>
              <a:t>‹Nr.›</a:t>
            </a:fld>
            <a:endParaRPr lang="de-DE" dirty="0"/>
          </a:p>
        </p:txBody>
      </p:sp>
      <p:sp>
        <p:nvSpPr>
          <p:cNvPr id="19" name="Rechteck 18"/>
          <p:cNvSpPr/>
          <p:nvPr userDrawn="1"/>
        </p:nvSpPr>
        <p:spPr>
          <a:xfrm>
            <a:off x="0" y="312741"/>
            <a:ext cx="177600" cy="7346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Calibri" panose="020F0502020204030204" pitchFamily="34" charset="0"/>
            </a:endParaRPr>
          </a:p>
        </p:txBody>
      </p:sp>
      <p:sp>
        <p:nvSpPr>
          <p:cNvPr id="3" name="Textplatzhalter 2"/>
          <p:cNvSpPr>
            <a:spLocks noGrp="1"/>
          </p:cNvSpPr>
          <p:nvPr>
            <p:ph type="body" idx="1"/>
          </p:nvPr>
        </p:nvSpPr>
        <p:spPr>
          <a:xfrm>
            <a:off x="552000" y="1497600"/>
            <a:ext cx="11040000" cy="4867200"/>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4109311955"/>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Lst>
  <p:hf hdr="0"/>
  <p:txStyles>
    <p:titleStyle>
      <a:lvl1pPr algn="l" defTabSz="914400" rtl="0" eaLnBrk="1" latinLnBrk="0" hangingPunct="1">
        <a:spcBef>
          <a:spcPct val="0"/>
        </a:spcBef>
        <a:buNone/>
        <a:defRPr sz="2300" b="1" kern="1200">
          <a:solidFill>
            <a:schemeClr val="accent4"/>
          </a:solidFill>
          <a:latin typeface="Calibri" panose="020F0502020204030204" pitchFamily="34" charset="0"/>
          <a:ea typeface="+mj-ea"/>
          <a:cs typeface="+mj-cs"/>
        </a:defRPr>
      </a:lvl1pPr>
    </p:titleStyle>
    <p:bodyStyle>
      <a:lvl1pPr marL="0" indent="0" algn="l" defTabSz="914400" rtl="0" eaLnBrk="1" latinLnBrk="0" hangingPunct="1">
        <a:spcBef>
          <a:spcPct val="20000"/>
        </a:spcBef>
        <a:buFont typeface="Arial" pitchFamily="34" charset="0"/>
        <a:buNone/>
        <a:tabLst/>
        <a:defRPr kumimoji="0" lang="de-DE" sz="1500" b="1" i="0" u="none" strike="noStrike" kern="1200" cap="all" spc="0" normalizeH="0" baseline="0" noProof="0" dirty="0" smtClean="0">
          <a:ln>
            <a:noFill/>
          </a:ln>
          <a:solidFill>
            <a:schemeClr val="tx1"/>
          </a:solidFill>
          <a:effectLst/>
          <a:uLnTx/>
          <a:uFillTx/>
          <a:latin typeface="Calibri" panose="020F0502020204030204" pitchFamily="34" charset="0"/>
          <a:ea typeface="+mn-ea"/>
          <a:cs typeface="+mn-cs"/>
        </a:defRPr>
      </a:lvl1pPr>
      <a:lvl2pPr marL="0" indent="0" algn="l" defTabSz="914400" rtl="0" eaLnBrk="1" latinLnBrk="0" hangingPunct="1">
        <a:lnSpc>
          <a:spcPct val="120000"/>
        </a:lnSpc>
        <a:spcBef>
          <a:spcPts val="0"/>
        </a:spcBef>
        <a:buFontTx/>
        <a:buNone/>
        <a:defRPr kumimoji="0" lang="de-DE" sz="1500" b="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mn-cs"/>
        </a:defRPr>
      </a:lvl2pPr>
      <a:lvl3pPr marL="162000" indent="-162000" algn="l" defTabSz="914400" rtl="0" eaLnBrk="1" latinLnBrk="0" hangingPunct="1">
        <a:lnSpc>
          <a:spcPct val="120000"/>
        </a:lnSpc>
        <a:spcBef>
          <a:spcPts val="0"/>
        </a:spcBef>
        <a:buClr>
          <a:schemeClr val="accent4"/>
        </a:buClr>
        <a:buSzPct val="110000"/>
        <a:buFont typeface="Arial" pitchFamily="34" charset="0"/>
        <a:buChar char="•"/>
        <a:defRPr kumimoji="0" lang="de-DE" sz="1500" b="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mn-cs"/>
        </a:defRPr>
      </a:lvl3pPr>
      <a:lvl4pPr marL="324000" indent="-162000" algn="l" defTabSz="914400" rtl="0" eaLnBrk="1" latinLnBrk="0" hangingPunct="1">
        <a:lnSpc>
          <a:spcPct val="120000"/>
        </a:lnSpc>
        <a:spcBef>
          <a:spcPts val="0"/>
        </a:spcBef>
        <a:buClr>
          <a:srgbClr val="4B4B4D"/>
        </a:buClr>
        <a:buSzPct val="110000"/>
        <a:buFont typeface="Arial" pitchFamily="34" charset="0"/>
        <a:buChar char="•"/>
        <a:defRPr kumimoji="0" lang="de-DE" sz="1500" b="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mn-cs"/>
        </a:defRPr>
      </a:lvl4pPr>
      <a:lvl5pPr marL="504000" indent="-180000" algn="l" defTabSz="914400" rtl="0" eaLnBrk="1" latinLnBrk="0" hangingPunct="1">
        <a:lnSpc>
          <a:spcPct val="120000"/>
        </a:lnSpc>
        <a:spcBef>
          <a:spcPts val="0"/>
        </a:spcBef>
        <a:buFont typeface="Symbol" panose="05050102010706020507" pitchFamily="18" charset="2"/>
        <a:buChar char="-"/>
        <a:defRPr kumimoji="0" lang="de-DE" sz="1500" b="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9" name="Rectangle 5"/>
          <p:cNvSpPr>
            <a:spLocks noChangeArrowheads="1"/>
          </p:cNvSpPr>
          <p:nvPr userDrawn="1"/>
        </p:nvSpPr>
        <p:spPr bwMode="auto">
          <a:xfrm>
            <a:off x="-2116" y="-3175"/>
            <a:ext cx="12187767" cy="6858000"/>
          </a:xfrm>
          <a:prstGeom prst="rect">
            <a:avLst/>
          </a:prstGeom>
          <a:solidFill>
            <a:srgbClr val="F0F1F1"/>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sz="1800"/>
          </a:p>
        </p:txBody>
      </p:sp>
      <p:sp>
        <p:nvSpPr>
          <p:cNvPr id="1027" name="AutoShape 3"/>
          <p:cNvSpPr>
            <a:spLocks noChangeAspect="1" noChangeArrowheads="1" noTextEdit="1"/>
          </p:cNvSpPr>
          <p:nvPr userDrawn="1"/>
        </p:nvSpPr>
        <p:spPr bwMode="auto">
          <a:xfrm>
            <a:off x="2119" y="0"/>
            <a:ext cx="12187767" cy="685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de-DE" sz="1800"/>
          </a:p>
        </p:txBody>
      </p:sp>
      <p:sp>
        <p:nvSpPr>
          <p:cNvPr id="1030" name="Rectangle 6"/>
          <p:cNvSpPr>
            <a:spLocks noChangeArrowheads="1"/>
          </p:cNvSpPr>
          <p:nvPr userDrawn="1"/>
        </p:nvSpPr>
        <p:spPr bwMode="auto">
          <a:xfrm>
            <a:off x="179919" y="180000"/>
            <a:ext cx="11833200" cy="65659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sz="1800"/>
          </a:p>
        </p:txBody>
      </p:sp>
      <p:sp>
        <p:nvSpPr>
          <p:cNvPr id="1031" name="Freeform 7"/>
          <p:cNvSpPr>
            <a:spLocks/>
          </p:cNvSpPr>
          <p:nvPr userDrawn="1"/>
        </p:nvSpPr>
        <p:spPr bwMode="auto">
          <a:xfrm>
            <a:off x="2119" y="6594478"/>
            <a:ext cx="12187767" cy="263525"/>
          </a:xfrm>
          <a:custGeom>
            <a:avLst/>
            <a:gdLst/>
            <a:ahLst/>
            <a:cxnLst>
              <a:cxn ang="0">
                <a:pos x="0" y="0"/>
              </a:cxn>
              <a:cxn ang="0">
                <a:pos x="0" y="82"/>
              </a:cxn>
              <a:cxn ang="0">
                <a:pos x="0" y="166"/>
              </a:cxn>
              <a:cxn ang="0">
                <a:pos x="5758" y="166"/>
              </a:cxn>
              <a:cxn ang="0">
                <a:pos x="5758" y="0"/>
              </a:cxn>
              <a:cxn ang="0">
                <a:pos x="0" y="0"/>
              </a:cxn>
            </a:cxnLst>
            <a:rect l="0" t="0" r="r" b="b"/>
            <a:pathLst>
              <a:path w="5758" h="166">
                <a:moveTo>
                  <a:pt x="0" y="0"/>
                </a:moveTo>
                <a:lnTo>
                  <a:pt x="0" y="82"/>
                </a:lnTo>
                <a:lnTo>
                  <a:pt x="0" y="166"/>
                </a:lnTo>
                <a:lnTo>
                  <a:pt x="5758" y="166"/>
                </a:lnTo>
                <a:lnTo>
                  <a:pt x="5758" y="0"/>
                </a:lnTo>
                <a:lnTo>
                  <a:pt x="0" y="0"/>
                </a:lnTo>
                <a:close/>
              </a:path>
            </a:pathLst>
          </a:custGeom>
          <a:solidFill>
            <a:srgbClr val="4B4B4D"/>
          </a:solidFill>
          <a:ln w="9525">
            <a:noFill/>
            <a:round/>
            <a:headEnd/>
            <a:tailEnd/>
          </a:ln>
        </p:spPr>
        <p:txBody>
          <a:bodyPr vert="horz" wrap="square" lIns="91440" tIns="45720" rIns="91440" bIns="45720" numCol="1" anchor="t" anchorCtr="0" compatLnSpc="1">
            <a:prstTxWarp prst="textNoShape">
              <a:avLst/>
            </a:prstTxWarp>
          </a:bodyPr>
          <a:lstStyle/>
          <a:p>
            <a:endParaRPr lang="de-DE" sz="1800">
              <a:latin typeface="Calibri" panose="020F0502020204030204" pitchFamily="34" charset="0"/>
            </a:endParaRPr>
          </a:p>
        </p:txBody>
      </p:sp>
      <p:sp>
        <p:nvSpPr>
          <p:cNvPr id="2" name="Titelplatzhalter 1"/>
          <p:cNvSpPr>
            <a:spLocks noGrp="1"/>
          </p:cNvSpPr>
          <p:nvPr userDrawn="1">
            <p:ph type="title"/>
          </p:nvPr>
        </p:nvSpPr>
        <p:spPr>
          <a:xfrm>
            <a:off x="551999" y="473828"/>
            <a:ext cx="11040000" cy="608215"/>
          </a:xfrm>
          <a:prstGeom prst="rect">
            <a:avLst/>
          </a:prstGeom>
        </p:spPr>
        <p:txBody>
          <a:bodyPr vert="horz" lIns="0" tIns="0" rIns="0" bIns="0" rtlCol="0" anchor="b" anchorCtr="0">
            <a:normAutofit/>
          </a:bodyPr>
          <a:lstStyle/>
          <a:p>
            <a:r>
              <a:rPr lang="de-DE" dirty="0"/>
              <a:t>Titelmasterformat durch Klicken bearbeiten</a:t>
            </a:r>
          </a:p>
        </p:txBody>
      </p:sp>
      <p:sp>
        <p:nvSpPr>
          <p:cNvPr id="4" name="Datumsplatzhalter 3"/>
          <p:cNvSpPr>
            <a:spLocks noGrp="1"/>
          </p:cNvSpPr>
          <p:nvPr userDrawn="1">
            <p:ph type="dt" sz="half" idx="2"/>
          </p:nvPr>
        </p:nvSpPr>
        <p:spPr>
          <a:xfrm>
            <a:off x="554567" y="6597353"/>
            <a:ext cx="864000" cy="260648"/>
          </a:xfrm>
          <a:prstGeom prst="rect">
            <a:avLst/>
          </a:prstGeom>
        </p:spPr>
        <p:txBody>
          <a:bodyPr vert="horz" lIns="0" tIns="0" rIns="0" bIns="0" rtlCol="0" anchor="ctr"/>
          <a:lstStyle>
            <a:lvl1pPr algn="l">
              <a:defRPr sz="1200">
                <a:solidFill>
                  <a:schemeClr val="bg1"/>
                </a:solidFill>
                <a:latin typeface="Calibri" panose="020F0502020204030204" pitchFamily="34" charset="0"/>
              </a:defRPr>
            </a:lvl1pPr>
          </a:lstStyle>
          <a:p>
            <a:fld id="{328FADDF-B41C-4C2C-B2E8-5A9E3930148C}" type="datetime1">
              <a:rPr lang="de-DE" smtClean="0"/>
              <a:pPr/>
              <a:t>16.09.2020</a:t>
            </a:fld>
            <a:endParaRPr lang="de-DE" dirty="0"/>
          </a:p>
        </p:txBody>
      </p:sp>
      <p:sp>
        <p:nvSpPr>
          <p:cNvPr id="5" name="Fußzeilenplatzhalter 4"/>
          <p:cNvSpPr>
            <a:spLocks noGrp="1"/>
          </p:cNvSpPr>
          <p:nvPr userDrawn="1">
            <p:ph type="ftr" sz="quarter" idx="3"/>
          </p:nvPr>
        </p:nvSpPr>
        <p:spPr>
          <a:xfrm>
            <a:off x="1418567" y="6597353"/>
            <a:ext cx="8956717" cy="260648"/>
          </a:xfrm>
          <a:prstGeom prst="rect">
            <a:avLst/>
          </a:prstGeom>
        </p:spPr>
        <p:txBody>
          <a:bodyPr vert="horz" lIns="0" tIns="0" rIns="0" bIns="0" rtlCol="0" anchor="ctr"/>
          <a:lstStyle>
            <a:lvl1pPr algn="l">
              <a:defRPr sz="1200">
                <a:solidFill>
                  <a:schemeClr val="bg1"/>
                </a:solidFill>
                <a:latin typeface="Calibri" panose="020F0502020204030204" pitchFamily="34" charset="0"/>
              </a:defRPr>
            </a:lvl1pPr>
          </a:lstStyle>
          <a:p>
            <a:r>
              <a:rPr lang="de-DE" dirty="0"/>
              <a:t>/ Hier steht der Veranstaltungstitel in 12 Punkt</a:t>
            </a:r>
          </a:p>
        </p:txBody>
      </p:sp>
      <p:sp>
        <p:nvSpPr>
          <p:cNvPr id="6" name="Foliennummernplatzhalter 5"/>
          <p:cNvSpPr>
            <a:spLocks noGrp="1"/>
          </p:cNvSpPr>
          <p:nvPr userDrawn="1">
            <p:ph type="sldNum" sz="quarter" idx="4"/>
          </p:nvPr>
        </p:nvSpPr>
        <p:spPr>
          <a:xfrm>
            <a:off x="10822693" y="6597353"/>
            <a:ext cx="743017" cy="260648"/>
          </a:xfrm>
          <a:prstGeom prst="rect">
            <a:avLst/>
          </a:prstGeom>
        </p:spPr>
        <p:txBody>
          <a:bodyPr vert="horz" lIns="0" tIns="0" rIns="0" bIns="0" rtlCol="0" anchor="ctr"/>
          <a:lstStyle>
            <a:lvl1pPr algn="r">
              <a:defRPr sz="1200">
                <a:solidFill>
                  <a:schemeClr val="bg1"/>
                </a:solidFill>
                <a:latin typeface="Calibri" panose="020F0502020204030204" pitchFamily="34" charset="0"/>
              </a:defRPr>
            </a:lvl1pPr>
          </a:lstStyle>
          <a:p>
            <a:fld id="{4F0D2E71-061B-4E4D-BF94-C6A9FAAAA5EA}" type="slidenum">
              <a:rPr lang="de-DE" smtClean="0"/>
              <a:pPr/>
              <a:t>‹Nr.›</a:t>
            </a:fld>
            <a:endParaRPr lang="de-DE" dirty="0"/>
          </a:p>
        </p:txBody>
      </p:sp>
      <p:sp>
        <p:nvSpPr>
          <p:cNvPr id="19" name="Rechteck 18"/>
          <p:cNvSpPr/>
          <p:nvPr userDrawn="1"/>
        </p:nvSpPr>
        <p:spPr>
          <a:xfrm>
            <a:off x="0" y="312741"/>
            <a:ext cx="177600" cy="734637"/>
          </a:xfrm>
          <a:prstGeom prst="rect">
            <a:avLst/>
          </a:prstGeom>
          <a:solidFill>
            <a:srgbClr val="8305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Calibri" panose="020F0502020204030204" pitchFamily="34" charset="0"/>
            </a:endParaRPr>
          </a:p>
        </p:txBody>
      </p:sp>
      <p:sp>
        <p:nvSpPr>
          <p:cNvPr id="3" name="Textplatzhalter 2"/>
          <p:cNvSpPr>
            <a:spLocks noGrp="1"/>
          </p:cNvSpPr>
          <p:nvPr>
            <p:ph type="body" idx="1"/>
          </p:nvPr>
        </p:nvSpPr>
        <p:spPr>
          <a:xfrm>
            <a:off x="552000" y="1497600"/>
            <a:ext cx="11040000" cy="4867200"/>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699633435"/>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Lst>
  <p:hf hdr="0"/>
  <p:txStyles>
    <p:titleStyle>
      <a:lvl1pPr algn="l" defTabSz="914400" rtl="0" eaLnBrk="1" latinLnBrk="0" hangingPunct="1">
        <a:spcBef>
          <a:spcPct val="0"/>
        </a:spcBef>
        <a:buNone/>
        <a:defRPr sz="2300" b="1" kern="1200">
          <a:solidFill>
            <a:srgbClr val="CE1F5E"/>
          </a:solidFill>
          <a:latin typeface="Calibri" panose="020F0502020204030204" pitchFamily="34" charset="0"/>
          <a:ea typeface="+mj-ea"/>
          <a:cs typeface="+mj-cs"/>
        </a:defRPr>
      </a:lvl1pPr>
    </p:titleStyle>
    <p:bodyStyle>
      <a:lvl1pPr marL="0" indent="0" algn="l" defTabSz="914400" rtl="0" eaLnBrk="1" latinLnBrk="0" hangingPunct="1">
        <a:spcBef>
          <a:spcPct val="20000"/>
        </a:spcBef>
        <a:buFont typeface="Arial" pitchFamily="34" charset="0"/>
        <a:buNone/>
        <a:tabLst/>
        <a:defRPr kumimoji="0" lang="de-DE" sz="1500" b="1" i="0" u="none" strike="noStrike" kern="1200" cap="all" spc="0" normalizeH="0" baseline="0" noProof="0" dirty="0" smtClean="0">
          <a:ln>
            <a:noFill/>
          </a:ln>
          <a:solidFill>
            <a:schemeClr val="tx1"/>
          </a:solidFill>
          <a:effectLst/>
          <a:uLnTx/>
          <a:uFillTx/>
          <a:latin typeface="Calibri" panose="020F0502020204030204" pitchFamily="34" charset="0"/>
          <a:ea typeface="+mn-ea"/>
          <a:cs typeface="+mn-cs"/>
        </a:defRPr>
      </a:lvl1pPr>
      <a:lvl2pPr marL="0" indent="0" algn="l" defTabSz="914400" rtl="0" eaLnBrk="1" latinLnBrk="0" hangingPunct="1">
        <a:lnSpc>
          <a:spcPct val="120000"/>
        </a:lnSpc>
        <a:spcBef>
          <a:spcPts val="0"/>
        </a:spcBef>
        <a:buFontTx/>
        <a:buNone/>
        <a:defRPr kumimoji="0" lang="de-DE" sz="1500" b="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mn-cs"/>
        </a:defRPr>
      </a:lvl2pPr>
      <a:lvl3pPr marL="162000" indent="-162000" algn="l" defTabSz="914400" rtl="0" eaLnBrk="1" latinLnBrk="0" hangingPunct="1">
        <a:lnSpc>
          <a:spcPct val="120000"/>
        </a:lnSpc>
        <a:spcBef>
          <a:spcPts val="0"/>
        </a:spcBef>
        <a:buClr>
          <a:srgbClr val="CE1F5E"/>
        </a:buClr>
        <a:buSzPct val="110000"/>
        <a:buFont typeface="Arial" pitchFamily="34" charset="0"/>
        <a:buChar char="•"/>
        <a:defRPr kumimoji="0" lang="de-DE" sz="1500" b="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mn-cs"/>
        </a:defRPr>
      </a:lvl3pPr>
      <a:lvl4pPr marL="324000" indent="-162000" algn="l" defTabSz="914400" rtl="0" eaLnBrk="1" latinLnBrk="0" hangingPunct="1">
        <a:lnSpc>
          <a:spcPct val="120000"/>
        </a:lnSpc>
        <a:spcBef>
          <a:spcPts val="0"/>
        </a:spcBef>
        <a:buClr>
          <a:srgbClr val="4B4B4D"/>
        </a:buClr>
        <a:buSzPct val="110000"/>
        <a:buFont typeface="Arial" pitchFamily="34" charset="0"/>
        <a:buChar char="•"/>
        <a:defRPr kumimoji="0" lang="de-DE" sz="1500" b="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mn-cs"/>
        </a:defRPr>
      </a:lvl4pPr>
      <a:lvl5pPr marL="504000" indent="-180000" algn="l" defTabSz="914400" rtl="0" eaLnBrk="1" latinLnBrk="0" hangingPunct="1">
        <a:lnSpc>
          <a:spcPct val="120000"/>
        </a:lnSpc>
        <a:spcBef>
          <a:spcPts val="0"/>
        </a:spcBef>
        <a:buFont typeface="Symbol" panose="05050102010706020507" pitchFamily="18" charset="2"/>
        <a:buChar char="-"/>
        <a:defRPr kumimoji="0" lang="de-DE" sz="1500" b="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Untertitel 9"/>
          <p:cNvSpPr>
            <a:spLocks noGrp="1"/>
          </p:cNvSpPr>
          <p:nvPr>
            <p:ph type="subTitle" idx="1"/>
          </p:nvPr>
        </p:nvSpPr>
        <p:spPr/>
        <p:txBody>
          <a:bodyPr/>
          <a:lstStyle/>
          <a:p>
            <a:r>
              <a:rPr lang="de-DE" dirty="0"/>
              <a:t>Für wen braucht es Kernindikatoren?</a:t>
            </a:r>
          </a:p>
          <a:p>
            <a:r>
              <a:rPr lang="de-DE" dirty="0"/>
              <a:t>Was macht diese aus?</a:t>
            </a:r>
          </a:p>
        </p:txBody>
      </p:sp>
      <p:sp>
        <p:nvSpPr>
          <p:cNvPr id="9" name="Titel 8"/>
          <p:cNvSpPr>
            <a:spLocks noGrp="1"/>
          </p:cNvSpPr>
          <p:nvPr>
            <p:ph type="title"/>
          </p:nvPr>
        </p:nvSpPr>
        <p:spPr/>
        <p:txBody>
          <a:bodyPr/>
          <a:lstStyle/>
          <a:p>
            <a:r>
              <a:rPr lang="de-DE" dirty="0"/>
              <a:t>Impuls</a:t>
            </a:r>
          </a:p>
        </p:txBody>
      </p:sp>
      <p:sp>
        <p:nvSpPr>
          <p:cNvPr id="5" name="Textplatzhalter 4"/>
          <p:cNvSpPr>
            <a:spLocks noGrp="1"/>
          </p:cNvSpPr>
          <p:nvPr>
            <p:ph type="body" sz="quarter" idx="10"/>
          </p:nvPr>
        </p:nvSpPr>
        <p:spPr/>
        <p:txBody>
          <a:bodyPr/>
          <a:lstStyle/>
          <a:p>
            <a:r>
              <a:rPr lang="de-DE" dirty="0"/>
              <a:t>Daniel Reißmann, Stadt-Land Plus Workshop / 30.09.2020 / virtuell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Was sind Kernindikatoren?</a:t>
            </a:r>
          </a:p>
        </p:txBody>
      </p:sp>
      <p:sp>
        <p:nvSpPr>
          <p:cNvPr id="3" name="Datumsplatzhalter 2"/>
          <p:cNvSpPr>
            <a:spLocks noGrp="1"/>
          </p:cNvSpPr>
          <p:nvPr>
            <p:ph type="dt" sz="half" idx="10"/>
          </p:nvPr>
        </p:nvSpPr>
        <p:spPr/>
        <p:txBody>
          <a:bodyPr/>
          <a:lstStyle/>
          <a:p>
            <a:r>
              <a:rPr lang="de-DE" dirty="0"/>
              <a:t>30.09.2020</a:t>
            </a:r>
          </a:p>
        </p:txBody>
      </p:sp>
      <p:sp>
        <p:nvSpPr>
          <p:cNvPr id="4" name="Fußzeilenplatzhalter 3"/>
          <p:cNvSpPr>
            <a:spLocks noGrp="1"/>
          </p:cNvSpPr>
          <p:nvPr>
            <p:ph type="ftr" sz="quarter" idx="11"/>
          </p:nvPr>
        </p:nvSpPr>
        <p:spPr/>
        <p:txBody>
          <a:bodyPr/>
          <a:lstStyle/>
          <a:p>
            <a:r>
              <a:rPr lang="de-DE" dirty="0"/>
              <a:t>/ SLP Workshop</a:t>
            </a:r>
          </a:p>
        </p:txBody>
      </p:sp>
      <p:sp>
        <p:nvSpPr>
          <p:cNvPr id="5" name="Foliennummernplatzhalter 4"/>
          <p:cNvSpPr>
            <a:spLocks noGrp="1"/>
          </p:cNvSpPr>
          <p:nvPr>
            <p:ph type="sldNum" sz="quarter" idx="12"/>
          </p:nvPr>
        </p:nvSpPr>
        <p:spPr/>
        <p:txBody>
          <a:bodyPr/>
          <a:lstStyle/>
          <a:p>
            <a:fld id="{4F0D2E71-061B-4E4D-BF94-C6A9FAAAA5EA}" type="slidenum">
              <a:rPr lang="de-DE" smtClean="0"/>
              <a:pPr/>
              <a:t>2</a:t>
            </a:fld>
            <a:endParaRPr lang="de-DE"/>
          </a:p>
        </p:txBody>
      </p:sp>
      <p:sp>
        <p:nvSpPr>
          <p:cNvPr id="6" name="Textplatzhalter 5"/>
          <p:cNvSpPr>
            <a:spLocks noGrp="1"/>
          </p:cNvSpPr>
          <p:nvPr>
            <p:ph type="body" sz="quarter" idx="13"/>
          </p:nvPr>
        </p:nvSpPr>
        <p:spPr/>
        <p:txBody>
          <a:bodyPr/>
          <a:lstStyle/>
          <a:p>
            <a:r>
              <a:rPr lang="de-DE" dirty="0"/>
              <a:t>Kernindikatoren: Zielgruppen und Nutzen</a:t>
            </a:r>
          </a:p>
          <a:p>
            <a:endParaRPr lang="de-DE" dirty="0"/>
          </a:p>
        </p:txBody>
      </p:sp>
      <p:sp>
        <p:nvSpPr>
          <p:cNvPr id="8" name="Inhaltsplatzhalter 7"/>
          <p:cNvSpPr>
            <a:spLocks noGrp="1"/>
          </p:cNvSpPr>
          <p:nvPr>
            <p:ph sz="quarter" idx="15"/>
          </p:nvPr>
        </p:nvSpPr>
        <p:spPr>
          <a:xfrm>
            <a:off x="552000" y="1412776"/>
            <a:ext cx="8136000" cy="4867200"/>
          </a:xfrm>
        </p:spPr>
        <p:txBody>
          <a:bodyPr/>
          <a:lstStyle/>
          <a:p>
            <a:pPr lvl="2"/>
            <a:r>
              <a:rPr lang="de-DE" sz="1600" dirty="0"/>
              <a:t>Wichtig für die Einschätzung von Entwicklungen in Schlüsselbereichen (oft mit Zielen verknüpft)</a:t>
            </a:r>
          </a:p>
          <a:p>
            <a:pPr lvl="2"/>
            <a:r>
              <a:rPr lang="de-DE" sz="1600" dirty="0"/>
              <a:t>Kernindikatoren können auf verschiedensten Ebenen Anwendung finden</a:t>
            </a:r>
          </a:p>
          <a:p>
            <a:pPr lvl="3"/>
            <a:r>
              <a:rPr lang="de-DE" sz="1600" dirty="0"/>
              <a:t>Z.B. International (z.B. EU Aktionspläne), national (z.B. NHS), lokal (z.B. kommunale Klimaschutzpläne) oder auch auf Ebene einzelner Unternehmen (z.B. EMAS)</a:t>
            </a:r>
          </a:p>
          <a:p>
            <a:endParaRPr lang="de-DE" dirty="0"/>
          </a:p>
        </p:txBody>
      </p:sp>
      <p:pic>
        <p:nvPicPr>
          <p:cNvPr id="10" name="Grafik 9">
            <a:extLst>
              <a:ext uri="{FF2B5EF4-FFF2-40B4-BE49-F238E27FC236}">
                <a16:creationId xmlns:a16="http://schemas.microsoft.com/office/drawing/2014/main" id="{19505D29-B4C2-484E-9C69-878D84BB1E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344" y="3397231"/>
            <a:ext cx="5298014" cy="2657580"/>
          </a:xfrm>
          <a:prstGeom prst="rect">
            <a:avLst/>
          </a:prstGeom>
        </p:spPr>
      </p:pic>
      <p:sp>
        <p:nvSpPr>
          <p:cNvPr id="11" name="Textfeld 10">
            <a:extLst>
              <a:ext uri="{FF2B5EF4-FFF2-40B4-BE49-F238E27FC236}">
                <a16:creationId xmlns:a16="http://schemas.microsoft.com/office/drawing/2014/main" id="{9B02B071-6CFC-49CA-8B1E-104AF90243FF}"/>
              </a:ext>
            </a:extLst>
          </p:cNvPr>
          <p:cNvSpPr txBox="1"/>
          <p:nvPr/>
        </p:nvSpPr>
        <p:spPr>
          <a:xfrm>
            <a:off x="911424" y="3109878"/>
            <a:ext cx="1580561" cy="338554"/>
          </a:xfrm>
          <a:prstGeom prst="rect">
            <a:avLst/>
          </a:prstGeom>
          <a:noFill/>
        </p:spPr>
        <p:txBody>
          <a:bodyPr wrap="none" rtlCol="0">
            <a:spAutoFit/>
          </a:bodyPr>
          <a:lstStyle/>
          <a:p>
            <a:r>
              <a:rPr lang="de-DE" sz="1600" dirty="0">
                <a:latin typeface="Calibri" panose="020F0502020204030204" pitchFamily="34" charset="0"/>
              </a:rPr>
              <a:t>Beispiel National</a:t>
            </a:r>
          </a:p>
        </p:txBody>
      </p:sp>
      <p:pic>
        <p:nvPicPr>
          <p:cNvPr id="13" name="Grafik 12">
            <a:extLst>
              <a:ext uri="{FF2B5EF4-FFF2-40B4-BE49-F238E27FC236}">
                <a16:creationId xmlns:a16="http://schemas.microsoft.com/office/drawing/2014/main" id="{CE4D8999-974C-4C41-8767-30A4C3168A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74915" y="3363708"/>
            <a:ext cx="5441565" cy="2729588"/>
          </a:xfrm>
          <a:prstGeom prst="rect">
            <a:avLst/>
          </a:prstGeom>
        </p:spPr>
      </p:pic>
      <p:sp>
        <p:nvSpPr>
          <p:cNvPr id="14" name="Textfeld 13">
            <a:extLst>
              <a:ext uri="{FF2B5EF4-FFF2-40B4-BE49-F238E27FC236}">
                <a16:creationId xmlns:a16="http://schemas.microsoft.com/office/drawing/2014/main" id="{5B5C3242-7FB9-4F0E-BED7-E1967BFFE346}"/>
              </a:ext>
            </a:extLst>
          </p:cNvPr>
          <p:cNvSpPr txBox="1"/>
          <p:nvPr/>
        </p:nvSpPr>
        <p:spPr>
          <a:xfrm>
            <a:off x="5728685" y="3090446"/>
            <a:ext cx="3431132" cy="338554"/>
          </a:xfrm>
          <a:prstGeom prst="rect">
            <a:avLst/>
          </a:prstGeom>
          <a:noFill/>
        </p:spPr>
        <p:txBody>
          <a:bodyPr wrap="none" rtlCol="0">
            <a:spAutoFit/>
          </a:bodyPr>
          <a:lstStyle/>
          <a:p>
            <a:r>
              <a:rPr lang="de-DE" sz="1600" dirty="0">
                <a:latin typeface="Calibri" panose="020F0502020204030204" pitchFamily="34" charset="0"/>
              </a:rPr>
              <a:t>Beispiel National/Unternehmensebene</a:t>
            </a:r>
          </a:p>
        </p:txBody>
      </p:sp>
      <p:pic>
        <p:nvPicPr>
          <p:cNvPr id="17" name="Grafik 16">
            <a:extLst>
              <a:ext uri="{FF2B5EF4-FFF2-40B4-BE49-F238E27FC236}">
                <a16:creationId xmlns:a16="http://schemas.microsoft.com/office/drawing/2014/main" id="{CC5EF2E6-05FD-4FD4-9F2D-080494419A37}"/>
              </a:ext>
            </a:extLst>
          </p:cNvPr>
          <p:cNvPicPr>
            <a:picLocks noChangeAspect="1"/>
          </p:cNvPicPr>
          <p:nvPr/>
        </p:nvPicPr>
        <p:blipFill>
          <a:blip r:embed="rId5"/>
          <a:stretch>
            <a:fillRect/>
          </a:stretch>
        </p:blipFill>
        <p:spPr>
          <a:xfrm>
            <a:off x="9936083" y="711709"/>
            <a:ext cx="1750372" cy="2420888"/>
          </a:xfrm>
          <a:prstGeom prst="rect">
            <a:avLst/>
          </a:prstGeom>
        </p:spPr>
      </p:pic>
    </p:spTree>
    <p:extLst>
      <p:ext uri="{BB962C8B-B14F-4D97-AF65-F5344CB8AC3E}">
        <p14:creationId xmlns:p14="http://schemas.microsoft.com/office/powerpoint/2010/main" val="1921236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Wem nutzt das?</a:t>
            </a:r>
          </a:p>
        </p:txBody>
      </p:sp>
      <p:sp>
        <p:nvSpPr>
          <p:cNvPr id="3" name="Datumsplatzhalter 2"/>
          <p:cNvSpPr>
            <a:spLocks noGrp="1"/>
          </p:cNvSpPr>
          <p:nvPr>
            <p:ph type="dt" sz="half" idx="10"/>
          </p:nvPr>
        </p:nvSpPr>
        <p:spPr/>
        <p:txBody>
          <a:bodyPr/>
          <a:lstStyle/>
          <a:p>
            <a:r>
              <a:rPr lang="de-DE" dirty="0"/>
              <a:t>30.09.2020</a:t>
            </a:r>
          </a:p>
        </p:txBody>
      </p:sp>
      <p:sp>
        <p:nvSpPr>
          <p:cNvPr id="4" name="Fußzeilenplatzhalter 3"/>
          <p:cNvSpPr>
            <a:spLocks noGrp="1"/>
          </p:cNvSpPr>
          <p:nvPr>
            <p:ph type="ftr" sz="quarter" idx="11"/>
          </p:nvPr>
        </p:nvSpPr>
        <p:spPr/>
        <p:txBody>
          <a:bodyPr/>
          <a:lstStyle/>
          <a:p>
            <a:r>
              <a:rPr lang="de-DE" dirty="0"/>
              <a:t>/ SLP Workshop</a:t>
            </a:r>
          </a:p>
        </p:txBody>
      </p:sp>
      <p:sp>
        <p:nvSpPr>
          <p:cNvPr id="5" name="Foliennummernplatzhalter 4"/>
          <p:cNvSpPr>
            <a:spLocks noGrp="1"/>
          </p:cNvSpPr>
          <p:nvPr>
            <p:ph type="sldNum" sz="quarter" idx="12"/>
          </p:nvPr>
        </p:nvSpPr>
        <p:spPr/>
        <p:txBody>
          <a:bodyPr/>
          <a:lstStyle/>
          <a:p>
            <a:fld id="{4F0D2E71-061B-4E4D-BF94-C6A9FAAAA5EA}" type="slidenum">
              <a:rPr lang="de-DE" smtClean="0"/>
              <a:pPr/>
              <a:t>3</a:t>
            </a:fld>
            <a:endParaRPr lang="de-DE"/>
          </a:p>
        </p:txBody>
      </p:sp>
      <p:sp>
        <p:nvSpPr>
          <p:cNvPr id="6" name="Textplatzhalter 5"/>
          <p:cNvSpPr>
            <a:spLocks noGrp="1"/>
          </p:cNvSpPr>
          <p:nvPr>
            <p:ph type="body" sz="quarter" idx="13"/>
          </p:nvPr>
        </p:nvSpPr>
        <p:spPr/>
        <p:txBody>
          <a:bodyPr/>
          <a:lstStyle/>
          <a:p>
            <a:r>
              <a:rPr lang="de-DE" dirty="0"/>
              <a:t>Kernindikatoren: Zielgruppen und Nutzen</a:t>
            </a:r>
          </a:p>
          <a:p>
            <a:endParaRPr lang="de-DE" dirty="0"/>
          </a:p>
        </p:txBody>
      </p:sp>
      <p:sp>
        <p:nvSpPr>
          <p:cNvPr id="8" name="Inhaltsplatzhalter 7"/>
          <p:cNvSpPr>
            <a:spLocks noGrp="1"/>
          </p:cNvSpPr>
          <p:nvPr>
            <p:ph sz="quarter" idx="15"/>
          </p:nvPr>
        </p:nvSpPr>
        <p:spPr>
          <a:xfrm>
            <a:off x="552000" y="1412776"/>
            <a:ext cx="6480104" cy="4743312"/>
          </a:xfrm>
        </p:spPr>
        <p:txBody>
          <a:bodyPr/>
          <a:lstStyle/>
          <a:p>
            <a:pPr lvl="2"/>
            <a:r>
              <a:rPr lang="de-DE" sz="1600" dirty="0"/>
              <a:t>Indikatoren dienen oft dem Monitoring und der Entscheidungsunterstützung:</a:t>
            </a:r>
          </a:p>
          <a:p>
            <a:pPr lvl="3"/>
            <a:r>
              <a:rPr lang="de-DE" sz="1600" dirty="0"/>
              <a:t>Wie verläuft die Entwicklung?</a:t>
            </a:r>
          </a:p>
          <a:p>
            <a:pPr lvl="3"/>
            <a:r>
              <a:rPr lang="de-DE" sz="1600" dirty="0"/>
              <a:t>Muss gegengesteuert werden oder sind wir auf einem guten Weg?</a:t>
            </a:r>
          </a:p>
          <a:p>
            <a:pPr lvl="3"/>
            <a:r>
              <a:rPr lang="de-DE" sz="1600" dirty="0"/>
              <a:t>Ist das Ziel bereits erreicht oder ist es zumindest in der Nähe?</a:t>
            </a:r>
          </a:p>
          <a:p>
            <a:pPr lvl="3"/>
            <a:r>
              <a:rPr lang="de-DE" sz="1600" dirty="0"/>
              <a:t>Wie können wir auf Basis der bestehenden Entwicklung Ziele fortschreiben?</a:t>
            </a:r>
          </a:p>
          <a:p>
            <a:pPr lvl="3"/>
            <a:r>
              <a:rPr lang="de-DE" sz="1600" dirty="0"/>
              <a:t>Reichen unsere Maßnahmen bereits aus? Oder muss angepasst werden?</a:t>
            </a:r>
          </a:p>
          <a:p>
            <a:pPr lvl="2"/>
            <a:endParaRPr lang="de-DE" sz="1600" dirty="0"/>
          </a:p>
          <a:p>
            <a:pPr lvl="2"/>
            <a:r>
              <a:rPr lang="de-DE" sz="1600" dirty="0"/>
              <a:t>Indikatoren werden von verschiedenen Akteuren bzw. für verschiedene Prozesse genutzt:</a:t>
            </a:r>
          </a:p>
          <a:p>
            <a:pPr lvl="3"/>
            <a:r>
              <a:rPr lang="de-DE" sz="1600" dirty="0"/>
              <a:t>Entscheidungsunterstützung (z.B. Politik, Management)</a:t>
            </a:r>
          </a:p>
          <a:p>
            <a:pPr lvl="3"/>
            <a:r>
              <a:rPr lang="de-DE" sz="1600" dirty="0"/>
              <a:t>Projektionen und andere statistische Analysen</a:t>
            </a:r>
          </a:p>
          <a:p>
            <a:pPr lvl="3"/>
            <a:r>
              <a:rPr lang="de-DE" sz="1600" dirty="0"/>
              <a:t>Formulierung neuer ggf. ambitionierter Ziele</a:t>
            </a:r>
          </a:p>
          <a:p>
            <a:pPr lvl="3"/>
            <a:r>
              <a:rPr lang="de-DE" sz="1600" dirty="0"/>
              <a:t>Kommunikation an verschiedene Stakeholder (Bürger*innen, Medien etc.)</a:t>
            </a:r>
          </a:p>
          <a:p>
            <a:pPr lvl="3"/>
            <a:r>
              <a:rPr lang="de-DE" sz="1600" dirty="0"/>
              <a:t>Unterschiedliche Komplexität (u.a. Informationsniveau, Darstellungen)</a:t>
            </a:r>
          </a:p>
          <a:p>
            <a:pPr lvl="3"/>
            <a:endParaRPr lang="de-DE" sz="1600" dirty="0"/>
          </a:p>
          <a:p>
            <a:endParaRPr lang="de-DE" dirty="0"/>
          </a:p>
        </p:txBody>
      </p:sp>
      <p:pic>
        <p:nvPicPr>
          <p:cNvPr id="7" name="Grafik 6">
            <a:extLst>
              <a:ext uri="{FF2B5EF4-FFF2-40B4-BE49-F238E27FC236}">
                <a16:creationId xmlns:a16="http://schemas.microsoft.com/office/drawing/2014/main" id="{04189E64-1835-4C6B-BBEC-1A8D05C3721E}"/>
              </a:ext>
            </a:extLst>
          </p:cNvPr>
          <p:cNvPicPr>
            <a:picLocks noChangeAspect="1"/>
          </p:cNvPicPr>
          <p:nvPr/>
        </p:nvPicPr>
        <p:blipFill>
          <a:blip r:embed="rId3"/>
          <a:stretch>
            <a:fillRect/>
          </a:stretch>
        </p:blipFill>
        <p:spPr>
          <a:xfrm>
            <a:off x="7226922" y="4881647"/>
            <a:ext cx="4674363" cy="1085576"/>
          </a:xfrm>
          <a:prstGeom prst="rect">
            <a:avLst/>
          </a:prstGeom>
        </p:spPr>
      </p:pic>
      <p:pic>
        <p:nvPicPr>
          <p:cNvPr id="9" name="Grafik 8">
            <a:extLst>
              <a:ext uri="{FF2B5EF4-FFF2-40B4-BE49-F238E27FC236}">
                <a16:creationId xmlns:a16="http://schemas.microsoft.com/office/drawing/2014/main" id="{7967C310-8E23-4FEC-8969-F024F9AACB85}"/>
              </a:ext>
            </a:extLst>
          </p:cNvPr>
          <p:cNvPicPr>
            <a:picLocks noChangeAspect="1"/>
          </p:cNvPicPr>
          <p:nvPr/>
        </p:nvPicPr>
        <p:blipFill>
          <a:blip r:embed="rId4"/>
          <a:stretch>
            <a:fillRect/>
          </a:stretch>
        </p:blipFill>
        <p:spPr>
          <a:xfrm>
            <a:off x="7968208" y="2642630"/>
            <a:ext cx="3801848" cy="1925513"/>
          </a:xfrm>
          <a:prstGeom prst="rect">
            <a:avLst/>
          </a:prstGeom>
        </p:spPr>
      </p:pic>
      <p:pic>
        <p:nvPicPr>
          <p:cNvPr id="12" name="Grafik 11">
            <a:extLst>
              <a:ext uri="{FF2B5EF4-FFF2-40B4-BE49-F238E27FC236}">
                <a16:creationId xmlns:a16="http://schemas.microsoft.com/office/drawing/2014/main" id="{C5DB9D50-516D-4C32-9806-3DE738168928}"/>
              </a:ext>
            </a:extLst>
          </p:cNvPr>
          <p:cNvPicPr>
            <a:picLocks noChangeAspect="1"/>
          </p:cNvPicPr>
          <p:nvPr/>
        </p:nvPicPr>
        <p:blipFill>
          <a:blip r:embed="rId5"/>
          <a:stretch>
            <a:fillRect/>
          </a:stretch>
        </p:blipFill>
        <p:spPr>
          <a:xfrm>
            <a:off x="7547483" y="471600"/>
            <a:ext cx="3663659" cy="1925514"/>
          </a:xfrm>
          <a:prstGeom prst="rect">
            <a:avLst/>
          </a:prstGeom>
        </p:spPr>
      </p:pic>
    </p:spTree>
    <p:extLst>
      <p:ext uri="{BB962C8B-B14F-4D97-AF65-F5344CB8AC3E}">
        <p14:creationId xmlns:p14="http://schemas.microsoft.com/office/powerpoint/2010/main" val="533929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Beispiel: UBA Vorhaben „Urbane Umweltziele“</a:t>
            </a:r>
          </a:p>
        </p:txBody>
      </p:sp>
      <p:sp>
        <p:nvSpPr>
          <p:cNvPr id="3" name="Datumsplatzhalter 2"/>
          <p:cNvSpPr>
            <a:spLocks noGrp="1"/>
          </p:cNvSpPr>
          <p:nvPr>
            <p:ph type="dt" sz="half" idx="10"/>
          </p:nvPr>
        </p:nvSpPr>
        <p:spPr/>
        <p:txBody>
          <a:bodyPr/>
          <a:lstStyle/>
          <a:p>
            <a:r>
              <a:rPr lang="de-DE" dirty="0"/>
              <a:t>30.09.2020</a:t>
            </a:r>
          </a:p>
        </p:txBody>
      </p:sp>
      <p:sp>
        <p:nvSpPr>
          <p:cNvPr id="4" name="Fußzeilenplatzhalter 3"/>
          <p:cNvSpPr>
            <a:spLocks noGrp="1"/>
          </p:cNvSpPr>
          <p:nvPr>
            <p:ph type="ftr" sz="quarter" idx="11"/>
          </p:nvPr>
        </p:nvSpPr>
        <p:spPr/>
        <p:txBody>
          <a:bodyPr/>
          <a:lstStyle/>
          <a:p>
            <a:r>
              <a:rPr lang="de-DE" dirty="0"/>
              <a:t>/ SLP Workshop</a:t>
            </a:r>
          </a:p>
        </p:txBody>
      </p:sp>
      <p:sp>
        <p:nvSpPr>
          <p:cNvPr id="5" name="Foliennummernplatzhalter 4"/>
          <p:cNvSpPr>
            <a:spLocks noGrp="1"/>
          </p:cNvSpPr>
          <p:nvPr>
            <p:ph type="sldNum" sz="quarter" idx="12"/>
          </p:nvPr>
        </p:nvSpPr>
        <p:spPr/>
        <p:txBody>
          <a:bodyPr/>
          <a:lstStyle/>
          <a:p>
            <a:fld id="{4F0D2E71-061B-4E4D-BF94-C6A9FAAAA5EA}" type="slidenum">
              <a:rPr lang="de-DE" smtClean="0"/>
              <a:pPr/>
              <a:t>4</a:t>
            </a:fld>
            <a:endParaRPr lang="de-DE"/>
          </a:p>
        </p:txBody>
      </p:sp>
      <p:sp>
        <p:nvSpPr>
          <p:cNvPr id="6" name="Textplatzhalter 5"/>
          <p:cNvSpPr>
            <a:spLocks noGrp="1"/>
          </p:cNvSpPr>
          <p:nvPr>
            <p:ph type="body" sz="quarter" idx="13"/>
          </p:nvPr>
        </p:nvSpPr>
        <p:spPr/>
        <p:txBody>
          <a:bodyPr/>
          <a:lstStyle/>
          <a:p>
            <a:r>
              <a:rPr lang="de-DE" dirty="0"/>
              <a:t>Kernindikatoren: Zielgruppen und Nutzen</a:t>
            </a:r>
          </a:p>
          <a:p>
            <a:endParaRPr lang="de-DE" dirty="0"/>
          </a:p>
        </p:txBody>
      </p:sp>
      <p:sp>
        <p:nvSpPr>
          <p:cNvPr id="8" name="Inhaltsplatzhalter 7"/>
          <p:cNvSpPr>
            <a:spLocks noGrp="1"/>
          </p:cNvSpPr>
          <p:nvPr>
            <p:ph sz="quarter" idx="15"/>
          </p:nvPr>
        </p:nvSpPr>
        <p:spPr>
          <a:xfrm>
            <a:off x="552000" y="1412776"/>
            <a:ext cx="6480104" cy="4538977"/>
          </a:xfrm>
        </p:spPr>
        <p:txBody>
          <a:bodyPr/>
          <a:lstStyle/>
          <a:p>
            <a:pPr lvl="2"/>
            <a:r>
              <a:rPr lang="de-DE" sz="1600" dirty="0"/>
              <a:t>Erarbeitung von Ziel- und Kenngrößen für den urbanen Umweltschutz</a:t>
            </a:r>
          </a:p>
          <a:p>
            <a:pPr lvl="2"/>
            <a:r>
              <a:rPr lang="de-DE" sz="1600" dirty="0"/>
              <a:t>Flächennutzung, Ressourcenschutz, urbanes Grün, Umweltgerechtigkeit, Immissionsschutz, Wasser/Abwasser, Energie, Klimaschutz und -anpassung und Mobilität als zentrale Handlungsfelder</a:t>
            </a:r>
          </a:p>
          <a:p>
            <a:pPr marL="0" lvl="2" indent="0">
              <a:buNone/>
            </a:pPr>
            <a:endParaRPr lang="de-DE" sz="1600" dirty="0"/>
          </a:p>
          <a:p>
            <a:pPr lvl="2"/>
            <a:r>
              <a:rPr lang="de-DE" sz="1600" dirty="0"/>
              <a:t>Ziele:</a:t>
            </a:r>
          </a:p>
          <a:p>
            <a:pPr lvl="3"/>
            <a:r>
              <a:rPr lang="de-DE" sz="1600" dirty="0"/>
              <a:t>Integrative (decken mehrere Handlungsfelder ab), konsistente und operative Indikatoren </a:t>
            </a:r>
          </a:p>
          <a:p>
            <a:pPr lvl="3"/>
            <a:r>
              <a:rPr lang="de-DE" sz="1600" dirty="0"/>
              <a:t>Möglichst einfach zu kommunizieren und dennoch ambitioniert (auch um Debatten anzustoßen) </a:t>
            </a:r>
          </a:p>
          <a:p>
            <a:pPr lvl="3"/>
            <a:r>
              <a:rPr lang="de-DE" sz="1600" dirty="0"/>
              <a:t>Im Einklang mit bestehenden Indikatorsystemen</a:t>
            </a:r>
          </a:p>
          <a:p>
            <a:pPr lvl="3"/>
            <a:endParaRPr lang="de-DE" sz="1600" dirty="0"/>
          </a:p>
          <a:p>
            <a:pPr lvl="2"/>
            <a:r>
              <a:rPr lang="de-DE" sz="1600" dirty="0"/>
              <a:t>Zielgruppen:</a:t>
            </a:r>
          </a:p>
          <a:p>
            <a:pPr lvl="3"/>
            <a:r>
              <a:rPr lang="de-DE" sz="1600" dirty="0"/>
              <a:t>Primär das Umweltressort (z.B. Ressortprogramme, Indikatorberichte)</a:t>
            </a:r>
          </a:p>
          <a:p>
            <a:pPr lvl="3"/>
            <a:r>
              <a:rPr lang="de-DE" sz="1600" dirty="0"/>
              <a:t>Bundesregierung (z.B. Weiterentwicklung NHS)</a:t>
            </a:r>
          </a:p>
          <a:p>
            <a:pPr lvl="3"/>
            <a:r>
              <a:rPr lang="de-DE" sz="1600" dirty="0"/>
              <a:t>Kommunen und Städte (z.B. für Kommunalprogramme, zur Erfolgsmessung, für statistische Analysen)</a:t>
            </a:r>
          </a:p>
          <a:p>
            <a:endParaRPr lang="de-DE" dirty="0"/>
          </a:p>
        </p:txBody>
      </p:sp>
      <p:pic>
        <p:nvPicPr>
          <p:cNvPr id="10" name="Grafik 9">
            <a:extLst>
              <a:ext uri="{FF2B5EF4-FFF2-40B4-BE49-F238E27FC236}">
                <a16:creationId xmlns:a16="http://schemas.microsoft.com/office/drawing/2014/main" id="{D0410661-E859-4CD4-84C0-65FF2167BD26}"/>
              </a:ext>
            </a:extLst>
          </p:cNvPr>
          <p:cNvPicPr>
            <a:picLocks noChangeAspect="1"/>
          </p:cNvPicPr>
          <p:nvPr/>
        </p:nvPicPr>
        <p:blipFill>
          <a:blip r:embed="rId3"/>
          <a:stretch>
            <a:fillRect/>
          </a:stretch>
        </p:blipFill>
        <p:spPr>
          <a:xfrm>
            <a:off x="8791691" y="529965"/>
            <a:ext cx="2774019" cy="5949312"/>
          </a:xfrm>
          <a:prstGeom prst="rect">
            <a:avLst/>
          </a:prstGeom>
        </p:spPr>
      </p:pic>
    </p:spTree>
    <p:extLst>
      <p:ext uri="{BB962C8B-B14F-4D97-AF65-F5344CB8AC3E}">
        <p14:creationId xmlns:p14="http://schemas.microsoft.com/office/powerpoint/2010/main" val="3102831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Vielen Dank für Ihre Aufmerksamkeit</a:t>
            </a:r>
          </a:p>
        </p:txBody>
      </p:sp>
      <p:sp>
        <p:nvSpPr>
          <p:cNvPr id="3" name="Textplatzhalter 2"/>
          <p:cNvSpPr>
            <a:spLocks noGrp="1"/>
          </p:cNvSpPr>
          <p:nvPr>
            <p:ph type="body" sz="quarter" idx="13"/>
          </p:nvPr>
        </p:nvSpPr>
        <p:spPr/>
        <p:txBody>
          <a:bodyPr/>
          <a:lstStyle/>
          <a:p>
            <a:r>
              <a:rPr lang="de-DE" dirty="0"/>
              <a:t>Daniel </a:t>
            </a:r>
            <a:r>
              <a:rPr lang="de-DE" dirty="0" err="1"/>
              <a:t>Reißmann</a:t>
            </a:r>
            <a:r>
              <a:rPr lang="de-DE" dirty="0"/>
              <a:t>	</a:t>
            </a:r>
          </a:p>
          <a:p>
            <a:pPr lvl="1"/>
            <a:r>
              <a:rPr lang="de-DE" dirty="0"/>
              <a:t>Daniel.reissmann@uba.de</a:t>
            </a:r>
          </a:p>
          <a:p>
            <a:r>
              <a:rPr lang="de-DE" dirty="0">
                <a:solidFill>
                  <a:schemeClr val="tx2"/>
                </a:solidFill>
              </a:rPr>
              <a:t>www.uba.de</a:t>
            </a:r>
            <a:endParaRPr lang="de-DE" dirty="0"/>
          </a:p>
        </p:txBody>
      </p:sp>
    </p:spTree>
    <p:extLst>
      <p:ext uri="{BB962C8B-B14F-4D97-AF65-F5344CB8AC3E}">
        <p14:creationId xmlns:p14="http://schemas.microsoft.com/office/powerpoint/2010/main" val="1006744695"/>
      </p:ext>
    </p:extLst>
  </p:cSld>
  <p:clrMapOvr>
    <a:masterClrMapping/>
  </p:clrMapOvr>
</p:sld>
</file>

<file path=ppt/theme/theme1.xml><?xml version="1.0" encoding="utf-8"?>
<a:theme xmlns:a="http://schemas.openxmlformats.org/drawingml/2006/main" name="Präsentation grün">
  <a:themeElements>
    <a:clrScheme name="UBA">
      <a:dk1>
        <a:sysClr val="windowText" lastClr="000000"/>
      </a:dk1>
      <a:lt1>
        <a:sysClr val="window" lastClr="FFFFFF"/>
      </a:lt1>
      <a:dk2>
        <a:srgbClr val="007626"/>
      </a:dk2>
      <a:lt2>
        <a:srgbClr val="5EAD35"/>
      </a:lt2>
      <a:accent1>
        <a:srgbClr val="009BD5"/>
      </a:accent1>
      <a:accent2>
        <a:srgbClr val="005F85"/>
      </a:accent2>
      <a:accent3>
        <a:srgbClr val="622F63"/>
      </a:accent3>
      <a:accent4>
        <a:srgbClr val="9D579A"/>
      </a:accent4>
      <a:accent5>
        <a:srgbClr val="FABB00"/>
      </a:accent5>
      <a:accent6>
        <a:srgbClr val="D78400"/>
      </a:accent6>
      <a:hlink>
        <a:srgbClr val="CE1F5E"/>
      </a:hlink>
      <a:folHlink>
        <a:srgbClr val="83053C"/>
      </a:folHlink>
    </a:clrScheme>
    <a:fontScheme name="UBA">
      <a:majorFont>
        <a:latin typeface="Calibri"/>
        <a:ea typeface=""/>
        <a:cs typeface=""/>
      </a:majorFont>
      <a:minorFont>
        <a:latin typeface="Cambri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äsentation blau">
  <a:themeElements>
    <a:clrScheme name="UBA">
      <a:dk1>
        <a:sysClr val="windowText" lastClr="000000"/>
      </a:dk1>
      <a:lt1>
        <a:sysClr val="window" lastClr="FFFFFF"/>
      </a:lt1>
      <a:dk2>
        <a:srgbClr val="007626"/>
      </a:dk2>
      <a:lt2>
        <a:srgbClr val="5EAD35"/>
      </a:lt2>
      <a:accent1>
        <a:srgbClr val="009BD5"/>
      </a:accent1>
      <a:accent2>
        <a:srgbClr val="005F85"/>
      </a:accent2>
      <a:accent3>
        <a:srgbClr val="622F63"/>
      </a:accent3>
      <a:accent4>
        <a:srgbClr val="9D579A"/>
      </a:accent4>
      <a:accent5>
        <a:srgbClr val="FABB00"/>
      </a:accent5>
      <a:accent6>
        <a:srgbClr val="D78400"/>
      </a:accent6>
      <a:hlink>
        <a:srgbClr val="CE1F5E"/>
      </a:hlink>
      <a:folHlink>
        <a:srgbClr val="83053C"/>
      </a:folHlink>
    </a:clrScheme>
    <a:fontScheme name="UBA">
      <a:majorFont>
        <a:latin typeface="Calibri"/>
        <a:ea typeface=""/>
        <a:cs typeface=""/>
      </a:majorFont>
      <a:minorFont>
        <a:latin typeface="Cambri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räsentation gelb">
  <a:themeElements>
    <a:clrScheme name="UBA">
      <a:dk1>
        <a:sysClr val="windowText" lastClr="000000"/>
      </a:dk1>
      <a:lt1>
        <a:sysClr val="window" lastClr="FFFFFF"/>
      </a:lt1>
      <a:dk2>
        <a:srgbClr val="007626"/>
      </a:dk2>
      <a:lt2>
        <a:srgbClr val="5EAD35"/>
      </a:lt2>
      <a:accent1>
        <a:srgbClr val="009BD5"/>
      </a:accent1>
      <a:accent2>
        <a:srgbClr val="005F85"/>
      </a:accent2>
      <a:accent3>
        <a:srgbClr val="622F63"/>
      </a:accent3>
      <a:accent4>
        <a:srgbClr val="9D579A"/>
      </a:accent4>
      <a:accent5>
        <a:srgbClr val="FABB00"/>
      </a:accent5>
      <a:accent6>
        <a:srgbClr val="D78400"/>
      </a:accent6>
      <a:hlink>
        <a:srgbClr val="CE1F5E"/>
      </a:hlink>
      <a:folHlink>
        <a:srgbClr val="83053C"/>
      </a:folHlink>
    </a:clrScheme>
    <a:fontScheme name="UBA">
      <a:majorFont>
        <a:latin typeface="Calibri"/>
        <a:ea typeface=""/>
        <a:cs typeface=""/>
      </a:majorFont>
      <a:minorFont>
        <a:latin typeface="Cambri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Präsentation flieder">
  <a:themeElements>
    <a:clrScheme name="UBA">
      <a:dk1>
        <a:sysClr val="windowText" lastClr="000000"/>
      </a:dk1>
      <a:lt1>
        <a:sysClr val="window" lastClr="FFFFFF"/>
      </a:lt1>
      <a:dk2>
        <a:srgbClr val="007626"/>
      </a:dk2>
      <a:lt2>
        <a:srgbClr val="5EAD35"/>
      </a:lt2>
      <a:accent1>
        <a:srgbClr val="009BD5"/>
      </a:accent1>
      <a:accent2>
        <a:srgbClr val="005F85"/>
      </a:accent2>
      <a:accent3>
        <a:srgbClr val="622F63"/>
      </a:accent3>
      <a:accent4>
        <a:srgbClr val="9D579A"/>
      </a:accent4>
      <a:accent5>
        <a:srgbClr val="FABB00"/>
      </a:accent5>
      <a:accent6>
        <a:srgbClr val="D78400"/>
      </a:accent6>
      <a:hlink>
        <a:srgbClr val="CE1F5E"/>
      </a:hlink>
      <a:folHlink>
        <a:srgbClr val="83053C"/>
      </a:folHlink>
    </a:clrScheme>
    <a:fontScheme name="UBA">
      <a:majorFont>
        <a:latin typeface="Calibri"/>
        <a:ea typeface=""/>
        <a:cs typeface=""/>
      </a:majorFont>
      <a:minorFont>
        <a:latin typeface="Cambri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Präsentation fuchsia">
  <a:themeElements>
    <a:clrScheme name="UBA">
      <a:dk1>
        <a:sysClr val="windowText" lastClr="000000"/>
      </a:dk1>
      <a:lt1>
        <a:sysClr val="window" lastClr="FFFFFF"/>
      </a:lt1>
      <a:dk2>
        <a:srgbClr val="007626"/>
      </a:dk2>
      <a:lt2>
        <a:srgbClr val="5EAD35"/>
      </a:lt2>
      <a:accent1>
        <a:srgbClr val="009BD5"/>
      </a:accent1>
      <a:accent2>
        <a:srgbClr val="005F85"/>
      </a:accent2>
      <a:accent3>
        <a:srgbClr val="622F63"/>
      </a:accent3>
      <a:accent4>
        <a:srgbClr val="9D579A"/>
      </a:accent4>
      <a:accent5>
        <a:srgbClr val="FABB00"/>
      </a:accent5>
      <a:accent6>
        <a:srgbClr val="D78400"/>
      </a:accent6>
      <a:hlink>
        <a:srgbClr val="CE1F5E"/>
      </a:hlink>
      <a:folHlink>
        <a:srgbClr val="83053C"/>
      </a:folHlink>
    </a:clrScheme>
    <a:fontScheme name="UBA">
      <a:majorFont>
        <a:latin typeface="Calibri"/>
        <a:ea typeface=""/>
        <a:cs typeface=""/>
      </a:majorFont>
      <a:minorFont>
        <a:latin typeface="Cambri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29A634C0F8990B4FA5A28423CE7FB4A9" ma:contentTypeVersion="1" ma:contentTypeDescription="Ein neues Dokument erstellen." ma:contentTypeScope="" ma:versionID="80fdba8696c7200d02d238ec7ae41c6c">
  <xsd:schema xmlns:xsd="http://www.w3.org/2001/XMLSchema" xmlns:xs="http://www.w3.org/2001/XMLSchema" xmlns:p="http://schemas.microsoft.com/office/2006/metadata/properties" targetNamespace="http://schemas.microsoft.com/office/2006/metadata/properties" ma:root="true" ma:fieldsID="1ee45120d40117fbde3e73d11faa343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7"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0652456-0D61-4B24-8888-684E646C6E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BA9F97D0-CAB1-47C4-8874-4CB3A054FEE1}">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3A7A963F-5FB0-45B0-A9F2-2C39C5EFE04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600</Words>
  <Application>Microsoft Office PowerPoint</Application>
  <PresentationFormat>Breitbild</PresentationFormat>
  <Paragraphs>62</Paragraphs>
  <Slides>5</Slides>
  <Notes>3</Notes>
  <HiddenSlides>0</HiddenSlides>
  <MMClips>0</MMClips>
  <ScaleCrop>false</ScaleCrop>
  <HeadingPairs>
    <vt:vector size="6" baseType="variant">
      <vt:variant>
        <vt:lpstr>Verwendete Schriftarten</vt:lpstr>
      </vt:variant>
      <vt:variant>
        <vt:i4>5</vt:i4>
      </vt:variant>
      <vt:variant>
        <vt:lpstr>Design</vt:lpstr>
      </vt:variant>
      <vt:variant>
        <vt:i4>5</vt:i4>
      </vt:variant>
      <vt:variant>
        <vt:lpstr>Folientitel</vt:lpstr>
      </vt:variant>
      <vt:variant>
        <vt:i4>5</vt:i4>
      </vt:variant>
    </vt:vector>
  </HeadingPairs>
  <TitlesOfParts>
    <vt:vector size="15" baseType="lpstr">
      <vt:lpstr>Arial</vt:lpstr>
      <vt:lpstr>Calibri</vt:lpstr>
      <vt:lpstr>Cambria</vt:lpstr>
      <vt:lpstr>Meta Offc</vt:lpstr>
      <vt:lpstr>Symbol</vt:lpstr>
      <vt:lpstr>Präsentation grün</vt:lpstr>
      <vt:lpstr>Präsentation blau</vt:lpstr>
      <vt:lpstr>Präsentation gelb</vt:lpstr>
      <vt:lpstr>Präsentation flieder</vt:lpstr>
      <vt:lpstr>Präsentation fuchsia</vt:lpstr>
      <vt:lpstr>Impuls</vt:lpstr>
      <vt:lpstr>Was sind Kernindikatoren?</vt:lpstr>
      <vt:lpstr>Wem nutzt das?</vt:lpstr>
      <vt:lpstr>Beispiel: UBA Vorhaben „Urbane Umweltziele“</vt:lpstr>
      <vt:lpstr>Vielen Dank für Ihre Aufmerksamkeit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UBA_PPT</dc:title>
  <dc:creator>UBA</dc:creator>
  <cp:lastModifiedBy>Reißmann, Daniel</cp:lastModifiedBy>
  <cp:revision>143</cp:revision>
  <dcterms:created xsi:type="dcterms:W3CDTF">2013-11-18T20:15:17Z</dcterms:created>
  <dcterms:modified xsi:type="dcterms:W3CDTF">2020-09-16T12:27:25Z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0x01010029A634C0F8990B4FA5A28423CE7FB4A9</vt:lpwstr>
  </property>
</Properties>
</file>